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89750" cy="9671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00.43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3T16:37:57.8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117 423 24575,'-1'0'0,"0"1"0,0-1 0,-1 1 0,1 0 0,0-1 0,0 1 0,0 0 0,0 0 0,0 0 0,0 0 0,0 0 0,1 0 0,-1 0 0,0 0 0,0 0 0,1 0 0,-1 1 0,1-1 0,-1 0 0,1 0 0,-1 1 0,1-1 0,0 0 0,-1 0 0,1 1 0,0-1 0,0 2 0,-3 37 0,4-35 0,-1 0 0,1 0 0,0 0 0,1-1 0,-1 1 0,1 0 0,0-1 0,0 1 0,0-1 0,1 0 0,0 0 0,0 0 0,0 0 0,0 0 0,0-1 0,1 1 0,-1-1 0,1 0 0,0 0 0,0 0 0,0-1 0,1 1 0,6 2 0,3 1 0,1 0 0,-1-1 0,1-1 0,0 0 0,0-1 0,18 2 0,-29-5 0,84 6 0,-78-6 0,1 0 0,-1-1 0,1 0 0,-1 0 0,0-1 0,11-4 0,-21 6 0,1 0 0,-1 0 0,1 0 0,-1 0 0,1 0 0,-1 0 0,0 0 0,1-1 0,-1 1 0,1 0 0,-1 0 0,0 0 0,1-1 0,-1 1 0,1 0 0,-1-1 0,0 1 0,1 0 0,-1-1 0,0 1 0,0 0 0,1-1 0,-1 1 0,0-1 0,0 1 0,1 0 0,-1-1 0,0 1 0,0-1 0,0 1 0,0-1 0,0 1 0,0-1 0,0 1 0,0 0 0,0-1 0,0 0 0,-14-12 0,-28-4 0,32 15 0,-1 0 0,0 1 0,0 0 0,0 0 0,1 2 0,-1-1 0,0 1 0,0 1 0,-15 3 0,22-3 0,-1-1 0,1 1 0,0 0 0,0 1 0,0-1 0,0 1 0,0 0 0,0 0 0,1 0 0,-1 0 0,1 1 0,0-1 0,0 1 0,0 0 0,0 0 0,1 0 0,0 0 0,-1 0 0,2 0 0,-1 1 0,0-1 0,1 1 0,-2 8 0,0 9 0,1 0 0,1 0 0,1 1 0,5 40 0,-5-60 0,0 1 0,1-1 0,0 0 0,0 1 0,0-1 0,0 0 0,1 0 0,-1 0 0,1 0 0,0 0 0,-1 0 0,1 0 0,1-1 0,-1 1 0,0-1 0,1 1 0,-1-1 0,5 3 0,-2-2 0,0-1 0,0 1 0,0-1 0,1 0 0,-1 0 0,1-1 0,-1 1 0,1-1 0,0-1 0,6 1 0,0 0 0,0-2 0,-1 0 0,1 0 0,0-1 0,-1 0 0,0-1 0,1 0 0,-1-1 0,0 0 0,13-7 0,-16 5 0,1 0 0,-1 0 0,0-1 0,-1 0 0,1-1 0,-1 1 0,-1-1 0,0-1 0,0 1 0,0-1 0,7-16 0,-5 6 0,-1-1 0,-1 1 0,0-1 0,4-39 0,-9 56 0,-1 1 0,1-1 0,0 0 0,0 1 0,0 0 0,0-1 0,0 1 0,0-1 0,1 1 0,-1 0 0,1 0 0,0 0 0,-1 0 0,1 0 0,4-3 0,-4 4 0,0-1 0,0 0 0,0 0 0,0-1 0,0 1 0,0 0 0,-1 0 0,1-1 0,-1 1 0,0-1 0,1 0 0,-1 1 0,0-1 0,0-3 0,0 1 0,0 1 0,-1-1 0,0 1 0,0-1 0,0 1 0,-1-1 0,1 1 0,-1 0 0,0-1 0,0 1 0,-1 0 0,1-1 0,-1 1 0,0 0 0,0 0 0,0 0 0,-1 1 0,1-1 0,-1 0 0,0 1 0,0 0 0,0 0 0,-1 0 0,1 0 0,-1 0 0,1 1 0,-1-1 0,0 1 0,0 0 0,-7-2 0,-4-3 0,0 2 0,0 0 0,-1 1 0,0 0 0,0 2 0,0-1 0,-20 1 0,12 1 0,13 0 0,-1 1 0,1-1 0,-1 2 0,1 0 0,0 0 0,-1 1 0,-12 3 0,23-4 0,0-1 0,-1 0 0,1 1 0,0-1 0,0 1 0,0-1 0,0 1 0,-1-1 0,1 1 0,0 0 0,0 0 0,0-1 0,1 1 0,-1 0 0,0 0 0,0 0 0,0 0 0,1 0 0,-1 0 0,0 0 0,1 0 0,-1 1 0,1-1 0,-1 0 0,1 0 0,0 0 0,-1 1 0,1-1 0,0 0 0,0 0 0,0 1 0,0-1 0,0 0 0,0 0 0,0 1 0,1-1 0,-1 0 0,1 2 0,0-1 0,0 0 0,1 0 0,-1 0 0,1 0 0,-1 0 0,1 0 0,0 0 0,0-1 0,0 1 0,0-1 0,0 1 0,0-1 0,0 0 0,0 0 0,1 0 0,-1 0 0,0 0 0,5 0 0,-3 0 0,-1 0 0,1-1 0,0 1 0,0-1 0,0 0 0,-1-1 0,1 1 0,0 0 0,0-1 0,-1 0 0,1 0 0,0 0 0,-1-1 0,1 1 0,-1-1 0,1 1 0,-1-1 0,0 0 0,0-1 0,0 1 0,0-1 0,0 1 0,0-1 0,-1 0 0,1 0 0,-1 0 0,0 0 0,0 0 0,0 0 0,0-1 0,-1 1 0,1-1 0,-1 1 0,0-1 0,0 0 0,0 0 0,0 1 0,-1-1 0,0 0 0,0 0 0,0 0 0,0 1 0,0-1 0,-1 0 0,1 0 0,-3-6 0,1 6 0,-1-1 0,1 1 0,-1 0 0,0 0 0,0 0 0,0 0 0,0 1 0,-1-1 0,0 1 0,0-1 0,0 1 0,0 1 0,0-1 0,0 1 0,-1-1 0,1 1 0,-6-1 0,-4-2 0,1 0 0,-2 1 0,1 1 0,-22-2 0,24 4 0,1 0 0,-1 0 0,0 1 0,0 1 0,1 0 0,-13 2 0,21-2 0,1 0 0,-1 0 0,1 0 0,-1 0 0,1 0 0,0 0 0,0 0 0,0 1 0,-1 0 0,1-1 0,1 1 0,-1 0 0,0 0 0,0 0 0,1 0 0,-1 0 0,1 0 0,-1 0 0,1 1 0,0-1 0,0 1 0,0-1 0,0 0 0,1 1 0,-1 0 0,1-1 0,-1 1 0,1-1 0,0 1 0,0 0 0,0-1 0,1 5 0,-1-4 0,0 0 0,1-1 0,-1 1 0,1-1 0,0 1 0,0-1 0,0 1 0,0-1 0,0 1 0,0-1 0,1 0 0,-1 0 0,1 0 0,0 0 0,0 0 0,-1 0 0,1 0 0,0 0 0,0-1 0,1 1 0,-1-1 0,0 1 0,0-1 0,1 0 0,-1 0 0,1 0 0,-1 0 0,1-1 0,-1 1 0,1-1 0,0 1 0,-1-1 0,1 0 0,0 0 0,2 0 0,1 0 0,0 0 0,0-1 0,0 1 0,0-1 0,0 0 0,0-1 0,0 1 0,0-1 0,-1-1 0,1 1 0,-1-1 0,1 0 0,-1 0 0,8-6 0,-9 4 0,1 0 0,-1 0 0,0-1 0,-1 1 0,1-1 0,-1 0 0,0 0 0,-1 0 0,1 0 0,-1-1 0,0 1 0,-1-1 0,0 1 0,0-1 0,0 0 0,-1 1 0,0-1 0,0 0 0,-1 1 0,1-1 0,-1 0 0,-1 1 0,0-1 0,1 1 0,-5-8 0,4 8 0,-1 0 0,0 0 0,0 0 0,0 1 0,0-1 0,-1 1 0,0 0 0,-1 0 0,1 0 0,-1 1 0,0-1 0,0 1 0,0 0 0,0 1 0,-1-1 0,1 1 0,-1 0 0,0 0 0,0 1 0,0 0 0,0 0 0,-1 0 0,1 1 0,-1 0 0,-11 0 0,15 1 0,0 1 0,0-1 0,0 1 0,0 0 0,0 1 0,0-1 0,0 0 0,0 1 0,0-1 0,1 1 0,-1 0 0,1 0 0,-1 0 0,1 0 0,0 1 0,0-1 0,0 1 0,0-1 0,0 1 0,1-1 0,-1 1 0,1 0 0,0 0 0,-1 0 0,1 0 0,0 3 0,-3 4 0,2 0 0,-1 0 0,1 0 0,1 0 0,0 0 0,0 20 0,1-28 0,0-1 0,0 1 0,0 0 0,0 0 0,0 0 0,1 0 0,-1-1 0,1 1 0,-1 0 0,1 0 0,0-1 0,0 1 0,0 0 0,0-1 0,0 1 0,0-1 0,0 1 0,0-1 0,0 0 0,1 1 0,-1-1 0,1 0 0,-1 0 0,1 0 0,-1 0 0,1 0 0,-1 0 0,1-1 0,0 1 0,0 0 0,-1-1 0,1 1 0,0-1 0,0 0 0,0 0 0,2 1 0,-1-2 0,0 1 0,-1-1 0,1 1 0,-1-1 0,0 0 0,1 0 0,-1 0 0,1 0 0,-1 0 0,0 0 0,0-1 0,0 1 0,0-1 0,0 0 0,0 1 0,0-1 0,0 0 0,-1 0 0,1 0 0,-1-1 0,0 1 0,1 0 0,-1 0 0,0-1 0,0 1 0,0-3 0,1-2 0,-1 1 0,-1-1 0,0 1 0,1-1 0,-2 1 0,1-1 0,-1 1 0,0-1 0,0 1 0,-1-1 0,0 1 0,0 0 0,-1 0 0,1 0 0,-1 0 0,-1 0 0,1 1 0,-1-1 0,-7-8 0,8 11 0,0-1 0,0 0 0,-1 1 0,1 0 0,-1-1 0,1 2 0,-1-1 0,0 0 0,-1 1 0,1-1 0,0 1 0,-1 0 0,1 1 0,-1-1 0,1 1 0,-1 0 0,0 0 0,1 0 0,-1 1 0,0 0 0,0 0 0,1 0 0,-1 0 0,0 1 0,0 0 0,1 0 0,-8 2 0,11-3 0,0 0 0,0 1 0,-1-1 0,1 0 0,0 1 0,0-1 0,0 1 0,0 0 0,0-1 0,0 1 0,0 0 0,0-1 0,0 1 0,0 0 0,1 0 0,-1 0 0,0 0 0,0 0 0,1 0 0,-1 0 0,1 0 0,-1 0 0,1 0 0,-1 0 0,1 0 0,0 1 0,-1-1 0,1 0 0,0 0 0,0 0 0,0 1 0,0-1 0,0 0 0,0 0 0,0 0 0,0 1 0,1-1 0,-1 0 0,0 0 0,1 0 0,-1 0 0,1 0 0,-1 0 0,1 0 0,0 0 0,-1 0 0,2 2 0,1 1 0,0-1 0,1 1 0,-1-1 0,1 0 0,0 1 0,0-2 0,0 1 0,0 0 0,0-1 0,7 3 0,5 0 0,0 0 0,0-1 0,0-1 0,1-1 0,0 0 0,-1-1 0,26-2 0,-30 0 0,-1-1 0,1 1 0,-1-2 0,1 0 0,-1 0 0,0-1 0,0 0 0,-1-1 0,1 0 0,-1-1 0,14-10 0,13-21 0,-33 31 0,1 0 0,1 1 0,-1-1 0,1 1 0,0 0 0,0 1 0,0-1 0,1 1 0,-1 0 0,10-3 0,-14 7 0,-1-1 0,1 1 0,0 0 0,0 0 0,0 0 0,0 0 0,0 0 0,0 0 0,0 1 0,0-1 0,0 0 0,0 1 0,-1 0 0,1-1 0,0 1 0,0 0 0,-1 0 0,1 0 0,0 0 0,-1 0 0,1 1 0,-1-1 0,0 0 0,1 1 0,-1-1 0,0 1 0,0-1 0,2 3 0,3 6 0,0 1 0,-1-1 0,7 20 0,-1-3 0,20 21 0,-30-45 0,1-1 0,-1 0 0,1 0 0,0-1 0,0 1 0,0 0 0,0-1 0,0 1 0,0-1 0,1 1 0,-1-1 0,0 0 0,1 0 0,-1 0 0,1-1 0,-1 1 0,1 0 0,4 0 0,-7-1 0,0 0 0,0 0 0,1 0 0,-1 0 0,0 0 0,0 0 0,1 0 0,-1 0 0,0 0 0,0 0 0,1 0 0,-1 0 0,0-1 0,0 1 0,0 0 0,1 0 0,-1 0 0,0 0 0,0 0 0,0 0 0,1 0 0,-1-1 0,0 1 0,0 0 0,0 0 0,0 0 0,1 0 0,-1-1 0,0 1 0,0 0 0,0 0 0,0 0 0,0-1 0,0 1 0,0 0 0,0 0 0,0 0 0,1-1 0,-1 1 0,0 0 0,0 0 0,0-1 0,0 1 0,-7-12 0,-14-9 0,9 14 0,-1-1 0,0 2 0,0 0 0,0 0 0,-1 1 0,1 1 0,-1 0 0,0 1 0,-1 0 0,1 1 0,0 1 0,-25 0 0,36 2 0,-1-1 0,1 1 0,0 0 0,-1-1 0,1 1 0,0 1 0,0-1 0,0 0 0,0 1 0,0 0 0,0-1 0,0 1 0,0 0 0,1 1 0,-1-1 0,1 0 0,0 1 0,-4 5 0,3-4 0,0 2 0,0-1 0,1 0 0,0 0 0,0 1 0,0-1 0,1 1 0,-1 0 0,1-1 0,0 11 0,1-9 0,-1-1 0,2 1 0,-1-1 0,0 0 0,1 1 0,1-1 0,-1 0 0,1 0 0,0 0 0,0 0 0,0 0 0,1 0 0,0 0 0,0-1 0,1 1 0,0-1 0,0 0 0,0 0 0,0-1 0,1 1 0,5 4 0,-4-6 0,0 0 0,0 0 0,0-1 0,0 0 0,0 0 0,1-1 0,-1 1 0,0-1 0,1-1 0,-1 1 0,1-1 0,-1 0 0,8-2 0,-10 2 0,-1-1 0,1 0 0,0 0 0,-1 0 0,1 0 0,-1 0 0,0-1 0,1 1 0,-1-1 0,0 0 0,0 0 0,0-1 0,0 1 0,-1 0 0,1-1 0,0 0 0,-1 1 0,0-1 0,0 0 0,0-1 0,0 1 0,0 0 0,-1 0 0,2-4 0,2-14 0,-1 1 0,-1-1 0,-1 0 0,-1 0 0,-1 0 0,-3-29 0,1 6 0,2 39 0,0 0 0,-1 0 0,1 1 0,-1-1 0,0 0 0,0 0 0,0 1 0,-4-8 0,4 10 0,-1 0 0,1 0 0,-1 0 0,0 0 0,0 0 0,0 0 0,0 0 0,0 1 0,0-1 0,0 1 0,0-1 0,-1 1 0,1 0 0,0 0 0,-1 0 0,1 0 0,-5 0 0,-23-6 0,0 0 0,-1 3 0,1 0 0,-1 2 0,0 1 0,-34 4 0,63-3 0,0 1 0,-1-1 0,1 1 0,-1 0 0,1-1 0,0 1 0,0 0 0,0 0 0,-1 0 0,1 1 0,0-1 0,0 0 0,0 1 0,1-1 0,-1 1 0,0 0 0,1 0 0,-1 0 0,1 0 0,-2 2 0,1 0 0,0 0 0,1 0 0,-1-1 0,1 1 0,0 0 0,0 1 0,0-1 0,1 0 0,-1 0 0,1 0 0,1 6 0,-1-6 0,0 1 0,0-1 0,1 0 0,0 0 0,0 0 0,0 0 0,0 0 0,1 0 0,-1 0 0,1 0 0,0 0 0,0-1 0,1 1 0,-1-1 0,1 1 0,-1-1 0,1 0 0,0 0 0,0 0 0,1-1 0,-1 1 0,0-1 0,1 0 0,6 4 0,3-3 0,0-1 0,0-1 0,23 1 0,-28-2 0,0 0 0,1 0 0,-1 1 0,0 0 0,0 0 0,0 1 0,0 0 0,0 0 0,0 1 0,-1 0 0,1 1 0,8 4 0,165 129 0,-176-134 0,16 12 0,28 24 0,-45-35 0,1 0 0,-1 0 0,0 1 0,0 0 0,-1-1 0,0 1 0,1 0 0,-2 1 0,1-1 0,0 1 0,-1-1 0,1 7 0,-2-10 0,-1 0 0,1 0 0,-1 0 0,0 0 0,0 1 0,0-1 0,0 0 0,-1 0 0,1 0 0,0 0 0,-1 0 0,1 0 0,-1 0 0,0 0 0,0 0 0,0 0 0,0-1 0,0 1 0,0 0 0,-3 2 0,1-1 0,0 0 0,0-1 0,0 0 0,-1 0 0,1 0 0,-1 0 0,1 0 0,-1-1 0,0 0 0,-5 2 0,-8 0 0,-1 0 0,1-1 0,-33-1 0,46-1 0,-31-2-107,17 0 184,1 2 1,-27 1-1,40-1-151,1 1-1,0-1 1,0 1-1,-1-1 1,1 1-1,0 0 1,0 0-1,0 1 1,0-1-1,0 1 1,0-1-1,1 1 1,-1 0-1,0 0 1,1 0-1,-1 0 1,1 1-1,0-1 0,-3 4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2:59.35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10.24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1360 125,'-4'-4,"-14"-2,-17-3,-6-5,-5-4,2 0,3 5,1 3,-1 4,2-1,-1 0,-2 1,2 3,4 1,3 0,0 2,0 0,3 0,1 1,2-1,1 0,1 0,1 0,-1 1,1-1,0 0,-1 0,1 4,-1 6,1 5,-1 0,-4 2,-1 2,0 2,-3-3,4 0,2 2,2-4,2 1,3 1,3-3,-2 1,-1 2,3 1,0 3,3 1,0 1,1 0,5 1,2 0,3 0,1 0,2 0,0 0,1 0,-1-1,1 1,-1 0,1 4,-1 1,0 0,4-6,2-1,3-2,1 0,2-3,4-1,-1 1,2-2,1-5,-2 1,4 2,0 4,-1-3,2-2,1 0,5 1,3 4,-1-2,0-4,-1 1,-5 2,-3-1,0-3,0-4,2 1,1 0,-4 2,4 0,1 2,2-1,4-2,2-3,-1-3,-1-1,-2-1,-2-1,0 0,4-1,4 1,1-1,-1 1,-2 0,2 0,-2 0,0 0,-3 0,-1 0,-2 0,-1 0,0 0,-1 0,0-4,1-6,-1-1,0-3,1 2,-1 1,1 0,0-4,0 2,-1-2,-3-2,-2 2,0-1,1 2,-2 0,-1-3,2 3,-4-2,-3-2,0-1,2 1,-1 1,-3-2,-3-1,-3-2,3 3,-1 0,0 0,-3-2,0 0,-2-3,0 0,-1 0,0-1,-5 0,-1 1,1-1,-4 4,0 2,2-1,1 0,3-2,1 0,-3 2,-1 2,1-2,-3 4,-4-1,0 0,-3-3,-2 3,-3 0,-3 3,0-1,-2 2,1 0,-2-3,1 2,0 3,4-1,2 2,-1 3,4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13.099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13.98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1,'4'0,"6"4,5 1,4 5,0 4,-1 0,-2 1,0-1,1 1,-2 2,1-1,2-1,-3 3,1-2,2-5,-3 2,1 1,-2 4,0-2,2-4,-1 1,0-2,3 1,2-2,1-1,2 0,-3 4,-1 0,1-3,1-3,-3 2,-1-1,2-2,-4-1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15.11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0 364,'0'-5,"0"-5,5-1,4-7,7-4,7-4,14-4,12-3,2 5,6 3,-4 2,-6 0,-7 0,-2 4,-3 1,-3 3,-3 1,-3 2,-5 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29.945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1,'4'0,"6"0,5 0,5 0,-6 0,-9 0,-10 0,-4 4,-5 2,1 3,1 6,4 3,7-1,8-3,7-5,5-3,4-3,-3-6,-4-6,-9-3,-6 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31.999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0,'0'5,"0"5,4 1,6 3,5-1,4-3,4-3,1-2,-3-7,-5-7,-10-2,-9 1,-9 2,-7 3,-4 1,-2 3,3 4,9 3,11-1,6-4,3-7,-1-3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10.81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52,'5'0,"0"4,0 6,4 1,-1 3,-1 3,-1 3,1-2,5 0,0 2,1-4,4-3,3-5,2-4,-3 3,0-1,1-1,1-1,1-2,1 0,1-2,1 0,0 0,-1 0,1-1,0 1,0 0,0 0,0 0,-1 0,1 0,0 0,-1 0,1 0,0 0,-5-4,-5-6,-6-6,-4-3,-2-3,-3-3,-1 0,0-1,0 0,4 5,2 1,0 1,-1 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12.40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66,'4'0,"2"-4,-1-5,-1-6,-1-5,-1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25.829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866 76,'-4'0,"-6"0,-6 0,-11 0,-15-4,-4-2,1-3,5-1,4 2,1 2,1 2,3 1,2 2,2 1,1 0,1 1,1-1,0 1,0-1,-1 0,1 0,-1 4,1 6,-1 5,1 0,-1 2,0 2,1-2,3 0,2 2,4 1,4 2,5 1,-2 1,1 1,2-1,1 1,2 5,1 0,1 0,0-1,0-1,1-1,-1-2,0 0,0 0,0 0,0-1,1 0,-1 1,4-5,1-1,5-3,-1-2,4-2,-2 1,3 2,3 3,2-1,2 0,3 1,0-1,1-1,0-2,0 0,0-2,0 1,0-1,0-4,0-2,0-3,-1-1,1-2,-1 0,1 0,0-1,-1 1,1-1,0 1,-1 0,1 0,0 0,-1 0,1 0,0 0,-1 0,1 0,0 0,-1 0,-3-4,-2-2,0 1,1-4,2 1,1 1,1-3,-4-3,-1 0,0 3,2-2,1-2,1-4,0 2,2-1,-5-2,-1-1,1-2,-4-2,1 0,-4-1,1 4,-2 2,1 0,-2-2,-2-1,-4-1,-1-1,-3 0,0 0,-2-1,1 0,-1 0,1 0,-1 0,-3 1,-2-1,-3 4,-1 2,-3 0,-3 3,1 0,3-2,0 3,-3 0,-3 1,2 0,-1 2,-1-1,-3 2,-5 2,2-1,-5 1,0-2,0 1,1-3,1 2,1 2,0 3,1 3,0 1,1 1,-1 1,1 1,0-1,-1 1,0-1,1 0,-1 1,0-1,1 0,4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04.66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1014 102,'-4'-5,"-6"0,-5 0,-4-4,-4 1,-1-4,-6 1,-1 3,-4-3,-1 2,3 1,1 3,4 2,1 1,1 1,-3 2,-1-1,-4 0,0 1,1 3,-1 7,0 0,1 3,4-1,1-3,1 1,2 3,0 0,-3 0,-2 3,4 3,3-3,1 1,4 1,1-3,4 1,3 1,5 2,1 1,-1 6,0 7,-5 6,1 4,1-1,3-3,1-5,2 0,1-1,1 2,0-2,0-1,1-3,-1-2,5-2,1-1,-1-1,4 1,0-1,2-4,4-1,3 0,3 1,3 2,4-4,-1 0,-2-3,-1-4,0-4,0 1,0-1,1-2,-1 3,0 0,5-2,1-1,0-3,4 0,3 3,1 0,1 1,3-3,3 0,2-1,-3-1,-1-1,-3 0,-4 0,0-1,-2 1,-2 0,1 0,4-4,-1-6,-1-1,-3 1,-3 3,-2-2,-2 1,0-3,-1 1,1-3,-1 2,0-3,-4-2,-1 2,-4-2,-5-2,-3-1,0 1,0 0,-2-1,3-1,0-2,-1-1,-2-1,-2-1,-1 0,-2 0,0 0,0 0,0 1,-1-1,1 0,0 0,0 1,0-5,-5 3,0 1,-5 2,-4-1,0 1,-2-1,-2 4,-2 2,2-2,4 0,0 3,-1 3,1 2,4-3,-2 2,-1-1,-4 1,1 0,3-4,1 3,-3 2,-3 0,-3 2,-1-2,-2 1,0 3,-1-1,-1 0,1 2,0 2,4 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06.29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0,'0'4,"0"6,0 5,0 5,0 2,4 7,2 1,3 6,1-1,3 3,-1 8,1 4,0 2,-4 0,1-4,0-2,-3 0,-2-4,-2-5,-2-5,-1-3,0 2,0 3,-1 1,1 3,0-1,0 1,-1-1,1 1,0-1,0-3,0-4,0-1,0-3,0-1,0 0,0-1,0 0,0-4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08.30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1 247,'4'0,"2"4,-1 5,3 2,5-1,0 1,2 0,2-3,3-3,2-1,2-2,0-2,1 0,1 0,-1-1,0 1,0-1,0-3,-1-2,-3-3,-2-5,1-4,-4-3,-4-3,-1 4,3 0,3 4,3 0,2 3,-3 0,0 2,1 2,-3 0,-1 0,-2-2,-4-3,0 0,-1-1,-2-3,-3 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10.31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1 265,'0'-4,"4"-1,6-5,5 0,5 1,2 3,-2-2,0 0,0 1,2 3,0 1,2-3,0 0,0-3,1-1,0-2,0 1,0 2,-1 3,1 2,-4-2,-2-1,0 2,-3-3,0-1,2 3,1 0,2-1,2-4,1-5,0 1,1 2,-4 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13.20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126 124,'-4'0,"-2"4,1 6,1 6,5-1,7-2,6-4,5-3,0-7,-5-7,-3-7,-5-5,-2-3,-7 2,-2 0,-5 5,-1 0,-2 3,0-1,-1 3,-3 2,-2 4,-3 2,3 5,5 12,0 3,3 2,3 3,3 2,2 0,2 1,1 1,0-1,1 0,0 0,3 0,6-4,6-6,3-6,3-3,3-4,0-2,1-1,-1-4,1-6,-5-5,-6-4,-5-3,-5-1,-3-2,-1 0,-6 5,-6 5,-5 6,-4 4,1-1,0 1,3 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15.69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152 26,'4'0,"1"-4,1-6,-6 0,-11 8,-8 10,-5 4,2 3,0 4,4 3,1-3,4 0,3 0,4 3,3 0,1 1,2 2,1-1,0 1,-1 0,5-5,5-4,6-7,3-3,4-4,1-1,1-2,-3-4,-2-2,-4-4,-5-4,-4-3,-4-4,-1-1,-6 3,-7 4,-5 6,-4 4,-3 3,-2 2,-1 2,9 0,11 0,10-1,10-3,6-7,3-5,3-4,1-7,0-4,-5-1,-10 5,-11 7,-6 10,-7 8,-4 3,-5 6,2 6,0 0,-2 2,4-1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18.10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639 0,'-4'0,"-5"0,-2 5,-3 4,-3 10,-3 6,-3 3,4 1,0-1,3 0,1-2,-2 0,2-1,0 0,-3-4,3-2,3 0,0-3,2 0,-2-3,2 1,-3 2,2 6,-1 1,0-1,-1 1,1 0,3 1,3 0,-2-3,1-2,1 0,2 2,-3-4,0 0,-3 2,1 1,-4 1,2 2,-2 1,-3-4,1 0,3-1,0-2,-3-5,2 0,2 3,0 2,-3-2,-3-3,1-4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20.260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0,'0'4,"0"6,4 1,6-1,5 2,0 3,2 3,1-2,-1 1,0 2,2-3,1 1,-2 1,0-2,0 4,3 3,0-2,3-1,-5 1,-4 1,-1-4,2-4,-3-1,1 2,3 2,2-1,-2 0,1 2,0-2,-1 1,-1 1,2-3,-3 2,1 0,-2 3,0-3,-2 1,1-4,-1 1,-3 2,1-3,-1 2,2 1,-1-2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32.59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0,'4'0,"2"4,-1 6,-1 5,-1 5,-1 2,-1 3,-1 0,0 0,0 1,0 0,4-1,1 0,0 0,0 0,-2 0,-2 3,0 3,0-1,-1-2,0 0,-1 3,1 0,0-1,0-1,0 3,0 0,0-1,0-2,0-2,0 0,0-2,0 0,0 0,0-1,0 0,0 1,0-1,0 1,0-1,0 1,0 4,0 1,0 0,0-1,0 3,4-4,1-3,1-1,-2 0,-1-1,-1 0,-1 6,-1 0,0 1,0-1,0-2,0 0,-1-1,1-1,0-1,0 1,0-1,0 1,0-1,0 1,0-1,0 1,4-4,2-7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35.260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954 1,'-4'0,"-6"0,0 4,-4 2,-3 0,1 2,-1 1,-2-2,3 3,0 3,-2-1,-2 3,-2 2,-1 3,-1 2,-5 1,3 6,1-3,1-1,0-1,-4 0,-1 0,4 0,2-4,-4-1,4 0,0 1,1-2,4-1,1 1,-2-2,-1-4,3 0,0-2,-1 2,2 2,0-1,-2-2,3 1,-1 3,-2-2,-2 2,3 2,-1 2,0 3,-2 1,2 1,0 1,4 0,3-4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53.54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621 53,'0'-4,"0"-6,-4-1,-6 1,-5 3,-4 2,-3 2,-7 1,-2 2,-4 0,-1 0,3 1,1-1,3 5,1 5,3 1,0 3,1 3,-1-1,1-3,4 0,1-3,0 3,3 1,0 5,-1 1,-3-1,3-1,4 2,4 1,4 1,3 1,1 1,1 1,1 0,0 0,-1-1,1 1,-1 0,1 0,-1 0,0-1,0 1,0 0,0-1,0 5,0 1,0 0,0-1,0-1,4-1,6-6,1-1,-1-1,1-3,4 0,-1 1,1 2,2-2,3-4,2 0,1-2,2 1,4-2,1-2,-4 2,-2-2,-1-1,4-2,1-2,0-2,5 0,-1-1,0-1,-2 1,-2-1,-1 1,-2 0,0 0,0 0,3 0,2 0,0 0,-1 0,-2 0,-1 0,4 0,1 0,-1 0,-1 0,2 0,-3-4,-3-2,-1 1,-5-4,-1 1,0-3,2-4,-3-4,-5-2,1 1,1 2,0-2,0 3,-1 0,-4-1,-2-1,-4-3,-1-1,-1-1,-2 0,1-1,-1 0,1 0,-1 0,1 0,0 0,0 1,-4-5,-6-6,-1 0,-3 0,-3 8,1 3,-1 1,3 1,-1 0,-2 0,-2-1,2-1,0 4,-2 1,-1 3,-2 2,-1-3,-1 3,-1-1,0 2,0 3,0 4,0 3,0-3,1 0,-1-3,0-1,1 2,-1 3,0 1,1 2,-1 1,0 1,1 0,3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37.250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1,'4'0,"6"0,1 4,-2 6,3 1,3-2,3 3,-1 2,0 4,2 3,-3 2,1-3,1-1,2 1,1 1,2 1,-3 2,-1-5,1 0,0-3,-2-1,0-3,0 1,-2 2,0-1,-2 1,0-2,2-3,2 1,3-1,-2 1,-1-1,2-2,-4 2,1-1,-4 2,2-1,1 3,2 2,3 4,2 2,1-2,0-4,-3-5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39.34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747 0,'0'4,"-4"2,-6 4,-5 0,0 2,-2 4,-2-1,-2 1,2 2,1-2,-1-4,3 1,-1-2,-1-3,3 1,-1-1,-2-1,-1-3,-3-1,-1-2,-1 0,0-1,-1 0,0-1,0 1,0-1,0 1,0 0,0 0,0 0,1 0,-1 0,1 0,-1 0,0 0,5-4,1-2,4 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41.39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125 0,'0'4,"-4"2,-6-1,-1 4,-2-1,0 4,-2-1,-1 2,0 3,5 3,2 2,5 2,1 2,6-5,7-4,6-6,4-4,3-3,2-3,0 0,1-1,-4-4,-2-6,-4-5,-5-4,-9-3,-8 3,-8 5,-5 4,-5 5,-1 3,-1 2,0 1,4 5,1 2,6 3,4 4,4 5,8-2,7-3,7-5,5-3,3-3,3-1,0-2,0-1,-4-4,-6-5,-6-6,-4-4,-4-2,-5 2,-8 4,-5 6,-1 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42.71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763 0,'-4'0,"-6"0,-5 0,-4 0,-7 0,-4 0,-1 0,1 0,-3 0,-4 0,-5 0,2 0,2 0,4 0,4 0,2 0,2 0,6 4,1 6,1 1,-2-2,-1-1,-1 1,-2 4,0-1,4 3,1-3,-1-2,3 1,1-1,3 1,3 4,4-2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6:45.33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76 0,'-4'0,"-2"5,-3 5,-1 5,-2 0,0 2,3 2,2 2,3 1,2 2,1 1,1 0,5-4,5-6,6-5,3-5,4-2,1-3,2 0,-1-2,1 1,0-4,-1-1,0-4,-4-4,-6-4,-1 1,-3-1,-4-2,-2-1,-3-1,-1-2,-5 4,-11 6,-6 4,-5 4,-1 4,-1 1,1 2,0 0,1 0,4 4,3 1,4 4,0 4,3 4,4 3,2 3,3 0,2 2,5-5,6-5,6-6,4-4,3-4,2-1,0-2,1 0,0-4,-5-6,-1-5,-5-4,-4-2,-9-3,-8 4,-8 5,-5 6,-4 4,-2 3,-2 2,5 6,6 5,5 6,9 0,9-2,8-5,5-3,3-2,-2-7,-4-6,-10-3,-10 2,-8 2,-8 3,1 5,2 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16.32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29,'4'0,"6"0,5 0,5 0,-6 0,-10 0,-8 0,-10 0,4 0,6 0,9 0,3-4,-3-1,-4-5,-1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17.62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0,'4'0,"6"0,1 5,3 1,-1 3,1 1,3-1,-2 1,1 0,-2 1,-4 4,1-1,3-2,3-5,2-2,-1-2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19.62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399 1,'-5'0,"-5"0,-5 0,-4 0,-4 0,-1 0,-1 0,-1 0,0 0,0 0,1 4,0 2,5 3,0 1,1-2,-1-2,2 2,1 0,3 3,4 3,3 4,4 3,1 2,2 1,1 1,-1 0,1-3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23.42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38 42,'-5'0,"-4"0,-2-4,1-5,7-2,8 1,3 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25.26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0 239,'0'-5,"4"0,2-5,3 0,1-3,3 2,2 1,0-1,1 2,2 1,3-1,1 1,1 1,-3-2,0 1,-1-3,2 0,-3-1,0 0,0 3,-2-2,0 2,-3-2,1 0,-2 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09.905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1,'0'8,"0"12,0 14,0 19,0 8,0 3,0-2,0-7,0-4,0-7,0-2,0-5,0-4,0-3,0-3,0 3,0 0,0-1,0 3,0 1,0-2,0-2,0-1,0-1,0-2,0 0,0 0,0-1,0 0,0 1,0-1,0 5,0 1,0 4,0 1,0 2,0 3,0 0,0-3,0-4,0-3,0-3,0-2,0 0,0-1,0 0,0 0,0 0,0 1,0-1,0 1,0-1,0 1,0 0,0-5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3:27.06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0 169,'4'0,"6"0,1-4,-2-5,3-2,2 1,4 3,3-2,2 0,-3-2,-1 1,1 2,1 2,1 2,2 2,0 1,0 1,1 1,0-1,-1 1,1-1,0 0,0 0,0 0,-1 0,5-4,2-1,-1-1,-1-2,-2-1,0 2,-6-2,-2 0,1 2,-4 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16.67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130 18,'-4'0,"-6"0,-1 4,2 5,6 2,8-1,7-3,1-6,-1-8,-6-3,-10 1,-7 2,-7 2,-4 1,-2 2,-2 2,4 4,10 2,11-1,9 0,9-2,5-1,3 0,-3-6,-5-6,-10-1,-1 2,-2 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45.08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1221 1,'-4'0,"-5"0,-6 0,-5 0,-2 0,-3 0,0 0,4 4,0 1,1 1,4 2,-1 1,-1 2,-1 4,-3-1,0-3,-2-2,0-4,-1 2,0-1,0 0,0 2,0 0,0-1,0-2,-4-2,-1-2,0 0,1-1,1 0,2 0,-4-1,-5 1,0 0,-4 0,2 0,3-1,2 1,3 1,-2-1,0 0,1 0,1 0,2 0,1 0,1 0,0 0,5-5,5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06.74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1113 28,'-5'0,"0"-5,-4-1,-6 1,-3 0,-3 2,-3 1,0 1,-6 1,-1 0,0 0,1 0,-2 1,0-1,-4 0,1 4,2 2,3 4,1 0,3-2,-4 3,-4 2,3 5,-2-2,1-4,2-3,2 1,1-2,5 3,2-1,1 2,3 4,0 2,-1-1,-2 0,2 2,0-3,-1 1,2 5,-1 8,4 3,-2-5,3 2,3 0,-1-1,2 2,1 6,2 0,3-3,0-2,-2-2,-2-3,2-1,-4-1,-1 3,-2-2,0-2,2-1,3 0,2 0,2 1,1 0,1 0,1 1,-1-1,0 1,1 0,-1-1,0 1,0 0,5-5,5 0,1-1,3-3,3-4,3 0,2-2,2-3,0-3,2 3,-1 0,4-2,2-1,4-2,4 0,-1-2,-2 0,-3 0,-3 0,-2 0,-2-1,-1 1,-1-4,0-2,0 1,4-3,2-5,0 0,-1 3,-2 2,-4-1,1 1,1 1,1 3,0-3,0 0,-1-3,0-4,0 0,-1-1,1-3,0 2,-5 0,-1-2,-4-3,0 4,-3-1,1-1,2-1,3-2,-1-1,-4-1,-4-1,0 4,-1 2,-1-1,1 0,0-6,-2-7,-1-1,-2-4,-2 0,4 3,0-2,0-2,-1 1,-1 3,-1 3,-2 3,1 2,-1 2,-1 0,1 1,0 0,0 0,0 0,0-1,0 1,-5 3,-4 6,-2 1,-3 4,-3-2,-3 2,2-2,0 1,-2 3,-1 2,-1 3,-1 1,-1 2,-1 0,0 0,0 1,4-5,6-1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13.680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100 0,'0'4,"0"10,0 7,4 4,2 2,-1 0,0 0,-2 0,-2-1,0 0,0-1,-1 4,0 1,-1 0,1-1,0-2,4 0,2-2,-1 1,-1-2,-1 1,-1 3,-1 6,-1 6,0 0,0-3,0-3,0-4,0-2,-1 3,1 3,0 2,0-3,0 3,0-2,0-1,0-3,0-2,0-2,-4-5,-1-2,-1 0,2 1,1 1,-3 2,-1 0,2 1,1 1,1-1,1 6,-3 0,-1 0,1 4,1-1,-3-1,0 2,-4 4,1 0,2-3,2-3,2 1,-3 4,1 0,1-3,1 2,1-2,2-1,0-3,1-2,0-2,0-1,1-1,-1 1,0-5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42.410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595 26,'-4'0,"-6"0,-1-5,-2 0,-4 0,-3 0,-3 2,-1 1,0 1,-1 1,-1 0,1 0,0 0,0 5,0 5,4 5,2 4,0 4,-1-3,2 0,1 0,-1 2,2 0,4 1,0-3,-2-1,-3 0,1 2,0 1,1 1,1-4,1 0,4 1,3 0,2 2,3 1,0 1,2 0,-1 1,1 0,-1 0,1 0,-1 0,0-1,0 1,0 0,0-1,0 1,4-4,2-2,-1 0,-1 1,4-2,4-1,4 1,4-2,2 0,2 2,1-3,1 1,-1-3,1-3,-5 1,2 2,3 0,-5 1,0-1,3-4,3 2,1-2,-1 3,0-2,3-2,-3 2,-2-1,-1-2,-1 2,5 0,1-2,0 2,0-1,-2-1,0-2,-1-2,-1-1,-1-2,1 1,-1-2,1 1,-1-1,1 1,-1 0,-3-4,-2-6,0-1,-3-3,1-4,0 3,2-6,3-3,0 2,2-3,-4-1,0-1,-5 0,1 0,0 1,-1-4,-4 0,0-5,-1 1,-3-3,-2 0,-2 3,-2 3,-1 3,0 1,-1 1,1 2,0 0,-1-5,1-1,0 1,-4 0,-6 2,-1 0,-3 2,-2 4,0 2,-1 3,-2 2,-1 2,-2-1,-2-2,4-3,1 2,0 4,-2 3,3-1,0 2,0-3,-2 1,-2-2,-1 1,-1 3,4-2,-3 1,-7 1,-1 3,-1 3,2 0,1 2,2 0,1 0,1 0,0 1,0-1,1 0,0 1,-1-1,1 0,-1 0,1 0,3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45.53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150 0,'0'4,"0"6,0 5,0 4,0 4,0 1,0 2,0-1,0 5,0 2,0-2,0 0,-4-3,-2 0,1-1,0-1,-2-1,-1 1,2-1,-3-4,0-1,2 0,2 2,2 0,1 2,-3-3,0-2,0 1,-3 2,-1 5,3 3,1 0,1-1,3 0,0-1,1-1,0-1,0 0,-4 0,-1-1,0 1,1-1,1 1,1-1,1 1,1 0,0-1,0 1,0 0,0-1,1 1,-1-5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46.96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543 0,'-4'5,"-6"4,-9 2,-2 3,-1 3,-6 3,-2 7,0 2,1-3,6 2,-3 5,0 1,0 3,0 3,4 0,2 1,5 2,4-2,0-4,3-4,-3-4,1-2,3 3,-3-4,1-3,2 0,2 0,2 0,2 0,-4 1,-1 0,-3 1,0-1,1 1,-2-4,1-2,1 0,3 2,2-4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48.64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1,'4'4,"1"6,5 5,0 5,2-2,0 1,-3 1,-2 1,-3 6,2-2,0-1,-1 0,-1-1,3-3,0-2,-1 1,-1 6,-2 2,3-3,0-2,0 0,2 0,0 1,3 1,0 0,-3 0,-2 0,-2 1,2 0,0 0,4-5,-1-1,-1 1,-2 0,2-3,0 1,2-4,0 0,3 3,-2 1,-2 3,1-3,0 0,-3-3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49.945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0,'0'4,"4"2,2 3,3 5,1 4,-2 4,3-3,-2 0,-1 1,1-3,0 0,-2 1,-2 2,2 2,0 5,3-2,0-1,-2 0,-2 0,-2 0,-2 0,3-4,1-1,-1 0,3 1,0 2,-1 1,2-4,0 0,-2 0,-2-2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25.57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893 643,'0'4,"0"6,-4 1,-6-1,-1 2,2 2,-3 0,2-7,6-5,8-2,8-2,5 0,1 4,-3 6,-4 6,-4 5,-4 3,-1 2,-6 2,-2-1,-1 1,-2 0,-5-5,-3-5,1-2,-2-3,-1-4,-2-2,-1-3,-2-1,0-1,-1-5,0-5,0-6,0 0,0-1,1 2,3-1,2 3,0 8,-2 4,-5 7,-2 6,-5 1,-1-1,1-3,2-3,2-2,2-7,5-6,7-6,6-5,4-3,3-2,2-1,1 0,-4 5,-6 5,-5 6,-5 0,-3-3,-2-2,-1-4,-1-2,4-2,6-2,6 0,4 0,4 0,1 0,2-1,0 2,4 3,2 2,-1 0,3-2,0 0,-1-2,1 3,0-3,2 3,0 0,2 3,-2 1,-2-2,1 3,4 4,3 3,3 4,2 2,-2-3,-1 0,1-4,1-4,1 0,2-2,0-3,0 2,1 3,0 5,-5-2,0 2,-1-2,2 0,0 2,2 3,1 2,0 1,1 1,0 1,-1 1,1-1,4 1,2-1,-1 4,-1 2,-6 4,-6 4,-2 4,-4 3,-4 3,2-4,3-4,4-6,3-4,3 1,1 0,2-3,0 4,1 0,-5 2,-1 0,-1 3,-2 3,-6 3,-3 2,1 2,-2 2,-2 0,-1 0,-2 0,-1 0,0 0,-1 0,-1 0,1 0,-1 0,1-1,0 1,0-1,-4-3,-2-2,-3-4,-5-4,-4-4,-3-4,-3-2,0-1,-2-1,1-4,-1-1,5-4,6-1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50.51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10 16,'0'-4,"-4"-2,-2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51.68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0,'0'4,"0"6,0 5,0 4,4 0,2 0,-1 1,4 5,-1 3,3-3,0-2,2 4,-1 1,2 0,-2 0,1-6,-1 3,-3 1,1-4,-1-2,-2 1,2-4,-1-5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53.73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391 77,'0'-4,"0"-6,0-5,-4 0,-6 2,-5 4,-5 3,-2 3,-2 2,-2 0,0 2,1-1,-1 1,5 4,1 1,5 3,0 1,-1-1,-3-3,3 2,3 4,1 0,-3 2,2 3,2 2,4-1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56.68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76 1,'0'4,"0"6,4 5,5 4,7-1,3-3,-1-9,-3-10,-9-3,-9-2,-9 2,-6 2,-5 1,-2 6,-1 2,4 5,5 6,7 3,3 4,9-2,7-1,6-3,6-5,2-3,2-4,1-2,-3-6,-3-7,0-4,-3-6,-5-2,-4-2,-4 0,-6 3,-7 6,-7 5,0 10,-2 4,3 5,3 7,4 4,3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33.45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1,'0'4,"0"6,0 5,0 4,0 4,0 1,0 1,0 1,0 0,4-1,2 1,-1-1,-1 0,-1-1,-1 1,-1 0,4-1,0 5,0 1,-1 0,-1-1,-1-1,-1-2,-1 0,0-1,0 0,0-1,-1 1,1-1,0 1,0-1,0 1,0-1,0 1,0 0,0-1,0 1,0 0,0 3,0 3,0-1,0-1,0-2,0 0,0-1,0-1,0-1,0 1,0-1,0 1,0-1,0 1,0-1,0 1,0-5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35.24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594 0,'0'5,"-4"0,-1 5,-5 0,-4 3,-4-1,-7-3,-4 2,3 2,2 0,1 2,-1 2,1 2,-1 3,0 2,4 0,2 1,3 0,0 0,-2 0,3 0,3 0,3 0,4-1,-2-3,0 2,1 2,-3 1,0 0,-3-1,1 1,2-1,2 0,-2-4,0-2,2 5,-2-2,-1-1,3 1,1 0,-2 5,-1 2,2 1,-3-1,1-1,-3-2,0 0,3-1,2 0,2 0,2-1,2-4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37.05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1,'5'0,"5"0,1 4,-1 6,-3 5,2 0,0 2,1-3,1 6,1-1,-1 0,-2 2,1 0,4 6,3 3,-1 0,-3-1,0-2,2 0,3-1,2-1,-2 0,0 0,1-1,2 1,-3-1,0 1,1-1,-3 1,0-1,2 1,1 0,-1-1,-1 1,2 0,-3-1,0 1,-3 0,1-1,-2 1,-3 0,-3-1,2 1,-1 0,-1-5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51.03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5 53,'0'5,"0"4,4 2,6-1,5-3,4-2,4-2,1-2,2-5,-5-5,-5-7,-10 0,-9-1,-10 2,-6 3,-4 4,-2 4,-2 2,5 5,5 7,6 6,5 4,4 4,5-4,7-4,6-5,5-5,2-3,3-2,-1-5,-3-7,-6-5,-5-4,-10 1,-8 4,-7 4,-6 5,-4 2,3 7,4 7,6 6,4 4,4 4,2 1,5-4,2-5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53.47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0 168,'4'0,"6"0,5 0,5 0,2 0,3 0,0 0,1 0,-1 0,-3-4,-2-1,-5-5,-4-4,-4-4,-4-3,-2-3,-1 0,-1-2,0 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55.84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1,'0'4,"4"2,6 0,1 2,2 1,5 2,-2 4,0 4,3-2,1 0,-2 2,0-2,-3 0,-1 1,-1 2,-4 2,-3 1,-3 1,-2 0,-1 1,0 4,-1 2,1-1,-1-1,1-1,0-1,-1 3,1 0,0 0,0 3,0 0,0-1,0-2,0-2,0-2,0 0,5-2,5-4,1-1,3-4,-1-1,1 3,3-3,-2 1,-3 2,0-2,3-3,-1 0,-4-2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16.52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530 0,'-4'0,"-2"5,-3 0,-1 4,-2 5,-4 0,-8 6,-3 8,-6 3,-5 1,-1 4,6-1,1-6,5-4,4-2,5 0,2-5,-1-1,-2 1,3 2,4 1,-1 2,-1-4,0 0,4 0,-1-2,-3-5,1 0,3-2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57.68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0,'0'5,"5"0,5 5,5 0,0 3,2-2,2-1,-2 1,0 2,-3 4,1-1,-3 1,-2 2,-4 1,-3 2,-1 2,-2 0,0 1,-1 0,0 0,1 0,-1 0,1 4,0 1,0 0,0 3,0 1,0-3,0-1,0-1,0-3,0 4,0 0,0 0,0-1,0-2,4-5,6-6,1-2,-2 1,3-3,-2 2,2-2,4-3,-2 1,2 0,-3 1,2-1,-3 3,2-2,-3 2,2-2,-1 2,-3-1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4:59.29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1,'4'0,"2"4,3 2,5 3,4 1,3-2,-2 3,0 2,2 5,-4 2,-4 3,-5 1,-3 1,1 0,0 0,-1 1,-2-1,0 0,-2 0,-1-1,0 1,0 0,0 4,-1 1,1 0,0-1,0 3,0 4,0 0,0 3,0-1,0-3,0-4,0-2,0-2,0-2,0 0,0-1,0 0,4-4,2-2,3-3,1 0,-2 1,2 3,0 1,2-1,-1-1,-2 1,1 1,-1 2,-2 2,3 0,-2 0,3 1,-1 0,-2 0,-2-4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00.56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0,'0'4,"0"6,5 5,0 5,5 2,4-1,0-2,2-3,-2 0,-4 1,2 3,2-3,-2 0,-1 1,0 6,-1 4,2-4,-1-1,-3-1,-2 1,2 4,-1 2,-1 0,-2 0,-2-2,0 0,-2-2,0 1,0-2,0 1,-1-1,5-3,6-7,1 0,2-3,4-4,-1-2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02.09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0,'0'4,"0"6,4 1,1 3,5-2,4-1,-1 0,-1 3,0 0,3 1,4-3,-3 2,-3 3,0 2,-2 2,1 2,-1 1,-3 1,-2 0,-3 4,-2 2,0-1,-1 0,-1-3,1 0,-1-1,1-1,4-5,1-1,4-4,6 0,-1 1,2-2,2-4,-2 2,1-3,-3 3,0-1,-1-3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17.28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1 213,'4'0,"1"4,5 2,4-1,5-1,2-1,2-1,2-1,4 0,3-1,2-1,2 1,-3 0,3 0,-2 0,-2 0,-2-1,-2 1,-1 0,-2 0,-1 0,1 1,-1-1,0-5,0 0,1-5,-1 0,1 2,-1 1,-3-1,-2 0,0 2,2-3,1-3,0-1,2 3,-4-1,-1 1,-4-2,1 1,0 2,-1-1,0 1,2-2,2 0,-2-2,1 2,-4 2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19.06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0,'4'0,"6"0,5 0,5 0,2 0,3 0,0 0,0 0,1 0,0 0,-1 0,0 0,0 0,4 0,1 0,0 0,-1 0,-1 0,-2 0,0 0,-1 0,0 0,-1 0,1 0,-1 0,0 0,1 0,0 0,-1 0,1 0,-1 0,1 0,0 0,0 0,-5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20.70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697 1,'-4'0,"-1"4,-5 6,-8 5,-10 4,-4 8,-5 7,-5 7,1-5,7 1,1-2,2-2,2-4,2-1,1-7,5-1,2-5,0-1,-1 1,3 3,0 3,-1-3,2 0,0-3,3 0,-1-3,2 1,-1-1,2 1,-2-2,2 2,-2-2,1 2,-1-1,1-3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21.874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1,'5'0,"0"4,5 6,0 4,-1 6,1 2,-1 3,3-4,-1-1,2 0,-2 2,2 0,3-3,-1-1,1 6,1 2,3 1,-2 0,-1-4,2-3,-3 1,1-4,1-1,2 1,-3 3,1-4,-4 1,1-2,-3 0,1 1,3 3,2-2,-1 0,0-3,2-4,-3-3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26.16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98 5,'-5'0,"-4"0,-6 4,-4 1,0 5,5 4,4 4,4 3,6 2,5 2,4 0,6-3,4-7,3-4,2-6,1-2,-4-7,-1-6,-3-6,-6-5,-4-2,-4-2,-1-1,-6 4,-3 2,-3 4,-5 5,-4 4,-3 4,-2 1,4 7,4 5,6 6,4 4,3 3,2 2,1 0,6-3,4-6,6-5,0-9,1-5,-2-6,-3-6,-4-4,-4-4,-1-1,-7 3,-2 9,-1 11,2 10,1 7,2 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27.78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318 200,'-5'0,"-5"0,-5 0,-4 0,-4 0,-1 0,-1 0,-1 0,0 0,5-4,1-6,5-5,0-4,3-4,3-1,-1 3,2 1,-3 4,1 0,2-1,2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18.693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1,'5'4,"4"6,7 5,3 5,-1 2,1 2,1-3,-3 0,0-1,2-3,-3 0,-4 1,0 1,2-2,-1 1,1-4,3 0,2-1,-2 0,-3 3,-1 2,2-1,-1 0,1 1,2-2,2 1,-2 1,0 2,2-2,-2-1,-1-3,-2 1,0-3,-2 2,1-3,-1 2,-4 2,2 0,-1 0,2-2,-1 2,-2 1,-2-1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30.319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323 347,'0'-4,"0"-5,5-2,0-3,0-3,0-3,-2-2,-1-2,-1-1,-1 0,0 0,0-1,0 1,-5 4,-5 6,-1 1,-3 3,-3 0,-3 1,-3 2,0 3,-2 2,0 2,-1 0,1 6,0 1,4 4,2 0,0-2,2 3,5 3,5 4,2 2,8-1,6-5,7-4,4 0,-1 2,1 0,0-2,2-4,-3 2,-1 0,1-2,-3 2,1 5,0-1,-2 3,-3 2,0-2,-2 2,2-3,-2 0,-2 3,2-2,-1 0,-2 3,-2 2,-2-3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5:32.26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82 176,'0'-5,"0"-4,0-6,5-5,0-2,5 1,3 6,1 0,2 3,-2 0,1 1,2 3,3 2,1 3,2 2,1 1,1 0,-4 5,-6 5,-5 5,-4 5,-4 3,-1 1,-2 1,0 1,0 0,-4-5,-1-1,0 0,-3-4,0 0,-2 2,-4-3,0 1,0-3,-3-4,2 2,0 2,-3-1,-1-2,3 2,-1-2,3 1,1 4,-3-1,2 2,0-3,2 1,-1-2,2 2,-1-3,1-2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03.87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1181 0,'-4'0,"-6"0,-1 4,-3 2,1 3,-1 1,1 3,-1-1,-2 2,-3-2,-2-3,-2 2,-2-2,1-2,-1-2,4 2,1 0,1 3,-2-1,-1-1,-1-2,-1-2,0-3,0 5,-1 0,0-1,0-1,0 3,0 0,1-1,3 3,2-1,0-1,-2-2,0-2,-2-1,-1-1,0-1,-1-1,1 1,-1 0,0-1,0 1,0 0,0 0,1 0,-1 0,0 0,1 0,-1 0,0 0,1 0,-1 0,0 0,5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23.78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10 0,'-4'0,"-2"0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24.43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0,'4'0,"1"0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24.89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26.745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1,'4'0,"6"0,5 0,4 0,0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29.832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25 1,'-4'0,"-6"0,-1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46:37.00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10 25,'0'-4,"-4"-6,-2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13T16:37:29.525"/>
    </inkml:context>
    <inkml:brush xml:id="br0">
      <inkml:brushProperty name="width" value="0.2" units="cm"/>
      <inkml:brushProperty name="height" value="1.2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140 471,'0'-4,"0"-6,-4-5,-2-5,-3 2,-6-1,1-1,3-1,-2 2,3 1,1-1,0 3,0 0,-2-2,1-2,2-1,6-2,9 4,6 0,5 3,5 1,1-2,2 2,0 4,1 4,-2 3,1 2,-1 1,-4-3,-2-1,0-3,2-2,0 3,2 1,0 2,2 2,-1 1,1 1,0 0,0 0,0 1,-1-1,-3 4,-2 2,-4 3,-4 5,0 0,-2 2,1 2,4-2,4 1,2-3,-1 1,-1-3,-2 2,-5 1,0 0,3-4,-2 0,-2 4,-3 2,-3 3,-2 3,3-4,0 0,0 1,-1 1,-2 1,0 2,-2 0,1 0,-6-4,0 0,-5-1,0 2,-3-3,2-1,1 1,4 2,2 2,2 1,1 1,1 0,-4-3,-1-2,-4 1,0 0,-4-2,-3-5,-3-4,-2 0,-3-1,0 2,-1-1,-1-1,1-3,0-1,0-3,0 0,0-1,4-4,2-2,0 0,-1 1,-6 2,-2 1,-1 1,0 1,1 0,6-5,2 0,4-5,5-4,5-4,3-3,-3 2,-3 0,-6-1,1-1,-2-2,2 0,3-1,4-1,2 0,3 1,2-1,0 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3T16:37:50.60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521 594 24575,'41'-5'0,"-41"5"0,1 0 0,0 0 0,0-1 0,-1 1 0,1 0 0,0-1 0,-1 1 0,1 0 0,0-1 0,-1 1 0,1-1 0,0 1 0,-1-1 0,1 1 0,-1-1 0,1 1 0,-1-1 0,1 1 0,-1-2 0,0 2 0,0-1 0,0 0 0,0 0 0,0 1 0,0-1 0,0 0 0,-1 1 0,1-1 0,0 0 0,-1 1 0,1-1 0,0 0 0,-1 1 0,1-1 0,-1 1 0,1-1 0,-1 1 0,1-1 0,-1 1 0,1-1 0,-1 1 0,0-1 0,1 1 0,-1 0 0,0-1 0,-6-3 0,0 1 0,-1-1 0,1 2 0,-1-1 0,1 1 0,-1 0 0,0 0 0,0 1 0,0 0 0,-8 1 0,-12-1 0,-42 5 0,68-4 0,-1 0 0,1 1 0,0-1 0,0 0 0,0 1 0,0 0 0,-1-1 0,1 1 0,0 0 0,0 0 0,0 0 0,1 0 0,-1 0 0,0 1 0,0-1 0,1 1 0,-1-1 0,0 1 0,1 0 0,0-1 0,-1 1 0,1 0 0,0 0 0,0 0 0,0 0 0,0 0 0,0 0 0,1 0 0,-1 0 0,1 0 0,-1 0 0,1 1 0,0-1 0,-1 0 0,1 0 0,0 0 0,1 1 0,-1-1 0,0 0 0,1 0 0,-1 0 0,1 1 0,0-1 0,-1 0 0,1 0 0,0 0 0,0 0 0,3 3 0,2 1 0,0 1 0,0-2 0,0 1 0,1-1 0,0 0 0,0 0 0,1-1 0,-1 0 0,1 0 0,0 0 0,12 2 0,-7-3 0,-1 0 0,1-1 0,0-1 0,0 0 0,-1-1 0,1 0 0,14-3 0,-24 3 0,-1-1 0,1 1 0,-1-1 0,1 0 0,-1 0 0,1 0 0,-1 0 0,0 0 0,0-1 0,1 1 0,-1-1 0,0 1 0,0-1 0,0 0 0,-1 0 0,1 0 0,0 0 0,-1 0 0,1 0 0,-1 0 0,0-1 0,0 1 0,2-4 0,-3 5 0,1-1 0,-1 0 0,1 1 0,-1-1 0,0 0 0,0 0 0,0 0 0,0 1 0,0-1 0,0 0 0,0 0 0,-1 0 0,1 1 0,-1-1 0,1 0 0,-1 1 0,1-1 0,-1 0 0,0 1 0,0-1 0,0 1 0,0-1 0,0 1 0,0-1 0,-1 1 0,1 0 0,0 0 0,-1 0 0,1 0 0,-1 0 0,1 0 0,-1 0 0,1 0 0,-3-1 0,-1 0 0,-1 0 0,0 0 0,1 0 0,-1 0 0,0 1 0,0 0 0,0 0 0,0 1 0,0 0 0,0 0 0,0 0 0,0 1 0,0-1 0,0 1 0,-6 2 0,8-1 0,0-1 0,0 1 0,0 0 0,0 0 0,1 1 0,-1-1 0,1 1 0,-1-1 0,1 1 0,0 0 0,0 0 0,0 1 0,0-1 0,1 1 0,0-1 0,-1 1 0,1 0 0,0 0 0,1 0 0,-1 0 0,-1 6 0,-1 12 0,1 0 0,1 0 0,1 0 0,0 0 0,6 44 0,-4-64 0,-1 1 0,0-1 0,1 0 0,0 0 0,-1 0 0,1 1 0,0-1 0,0 0 0,0 0 0,1 0 0,-1-1 0,0 1 0,1 0 0,-1 0 0,1-1 0,-1 1 0,1-1 0,3 3 0,-2-2 0,2 0 0,-1 0 0,0 0 0,0 0 0,1-1 0,-1 0 0,0 0 0,9 1 0,1-1 0,0 0 0,0-2 0,1 0 0,-1 0 0,16-5 0,-23 5 0,-1-2 0,1 1 0,0-1 0,-1 0 0,0 0 0,0-1 0,0 0 0,0 0 0,-1 0 0,1-1 0,-1 1 0,0-1 0,0-1 0,-1 1 0,1-1 0,-1 1 0,-1-1 0,1-1 0,2-6 0,-2 4 0,0 0 0,-1 0 0,0 0 0,-1 0 0,0-1 0,-1 1 0,1-1 0,-2 1 0,1-1 0,-2 1 0,1-1 0,-1 1 0,-4-18 0,4 24 0,0 0 0,0 0 0,0 1 0,-1-1 0,1 1 0,-1-1 0,1 1 0,-1-1 0,0 1 0,0 0 0,0 0 0,0 0 0,0 0 0,0 0 0,-5-2 0,1 1 0,1 0 0,-1 1 0,0 0 0,1 0 0,-1 0 0,0 1 0,-7-1 0,-6 0 0,-1 1 0,1 1 0,-35 5 0,51-5 0,0 1 0,-1 0 0,1-1 0,0 1 0,0 0 0,0 1 0,-1-1 0,1 0 0,0 1 0,1 0 0,-1 0 0,0 0 0,0 0 0,1 0 0,-1 0 0,1 1 0,0-1 0,0 1 0,0 0 0,0-1 0,0 1 0,1 0 0,-1 0 0,1 0 0,0 0 0,-1 1 0,1-1 0,1 0 0,-1 0 0,1 1 0,-1-1 0,1 0 0,0 1 0,0 4 0,0-5 0,1 0 0,-1 0 0,1 0 0,0 0 0,0 0 0,0 0 0,0 0 0,0-1 0,0 1 0,1 0 0,-1-1 0,1 1 0,0-1 0,0 0 0,0 1 0,0-1 0,0 0 0,0 0 0,1 0 0,-1 0 0,1-1 0,-1 1 0,1-1 0,0 1 0,0-1 0,-1 0 0,1 0 0,0 0 0,0-1 0,0 1 0,0-1 0,0 1 0,0-1 0,0 0 0,0 0 0,0-1 0,0 1 0,3-1 0,-3 1 0,0-1 0,0 1 0,-1-1 0,1 1 0,-1-1 0,1 0 0,0 0 0,-1 0 0,0 0 0,1 0 0,-1-1 0,0 1 0,1-1 0,-1 0 0,0 0 0,0 1 0,0-1 0,-1 0 0,1-1 0,0 1 0,-1 0 0,1 0 0,-1-1 0,0 1 0,0-1 0,0 1 0,0-1 0,0 1 0,-1-1 0,1 0 0,-1 1 0,1-1 0,-1 0 0,0 0 0,0 1 0,-1-5 0,0 1 0,0 0 0,0 0 0,0 1 0,-1-1 0,0 0 0,-1 1 0,1-1 0,-1 1 0,0 0 0,0 0 0,0 0 0,-1 0 0,0 1 0,0-1 0,0 1 0,-5-4 0,1 3 0,0 0 0,-1 1 0,1 0 0,-1 0 0,0 1 0,1 0 0,-2 0 0,1 1 0,0 0 0,-16 0 0,-12 0 0,-52 5 0,25 0 0,55-3 0,0 1 0,0 0 0,0 0 0,0 1 0,1 0 0,-1 0 0,0 1 0,1 1 0,0-1 0,-14 8 0,18-8 0,-1 1 0,1-1 0,0 1 0,0 0 0,0 0 0,0 0 0,0 0 0,1 0 0,0 1 0,0 0 0,0 0 0,1 0 0,-1 0 0,1 0 0,0 0 0,1 0 0,-1 1 0,0 7 0,1-7 0,0 0 0,1 1 0,0-1 0,0 0 0,0 1 0,1-1 0,0 1 0,0-1 0,0 0 0,1 0 0,2 6 0,-2-9 0,0 0 0,-1 0 0,1 0 0,1 0 0,-1 0 0,0 0 0,1-1 0,-1 0 0,1 1 0,0-1 0,0 0 0,0 0 0,0 0 0,0-1 0,0 1 0,0-1 0,1 0 0,-1 0 0,0 0 0,1 0 0,4 0 0,3 1 0,-1-1 0,1 0 0,0-1 0,0-1 0,0 1 0,0-2 0,0 1 0,-1-2 0,1 1 0,-1-2 0,14-5 0,-19 7 0,1-1 0,-1 1 0,0-2 0,0 1 0,0 0 0,0-1 0,-1 0 0,1 0 0,-1 0 0,0-1 0,0 0 0,-1 1 0,1-1 0,-1-1 0,0 1 0,-1 0 0,1-1 0,-1 1 0,0-1 0,0 0 0,1-11 0,-1 4 0,-1 0 0,0 0 0,-1 0 0,0 0 0,-1 0 0,-3-18 0,3 28 0,0 0 0,0-1 0,0 1 0,0 0 0,-1 0 0,1 0 0,-1 0 0,0 0 0,0 0 0,0 0 0,0 0 0,0 1 0,0-1 0,-1 1 0,1 0 0,-1-1 0,0 1 0,0 0 0,0 1 0,0-1 0,0 1 0,0-1 0,0 1 0,-1 0 0,1 0 0,0 0 0,-1 0 0,-4 0 0,5 1 0,0 0 0,0-1 0,0 1 0,0 0 0,0 1 0,0-1 0,0 0 0,1 1 0,-1 0 0,0 0 0,0 0 0,0 0 0,1 0 0,-1 0 0,1 1 0,-1-1 0,1 1 0,-1-1 0,1 1 0,0 0 0,0 0 0,-4 4 0,5-3 0,-1 0 0,1 0 0,-1 0 0,1 0 0,0 0 0,0 0 0,1 0 0,-1 0 0,1 0 0,-1 0 0,1 1 0,0-1 0,0 0 0,0 0 0,1 0 0,-1 1 0,1-1 0,0 0 0,0 0 0,0 0 0,1 3 0,1-1 0,0 0 0,0-1 0,0 1 0,1-1 0,0 0 0,0 0 0,0-1 0,0 1 0,0-1 0,0 0 0,1 0 0,0 0 0,0-1 0,-1 0 0,2 1 0,-1-2 0,9 3 0,5 1 0,0 0 0,1-2 0,30 2 0,-41-4 0,-1-1 0,1 0 0,0-1 0,0 0 0,0 0 0,0-1 0,-1 0 0,1-1 0,-1 0 0,10-4 0,-14 4 0,1 0 0,0 0 0,-1 0 0,0 0 0,0-1 0,0 0 0,0 1 0,0-1 0,-1-1 0,1 1 0,-1-1 0,-1 1 0,1-1 0,0 0 0,-1 0 0,0 0 0,0 0 0,0-6 0,1 2 0,-1 0 0,-1 0 0,0-1 0,0 1 0,-1-1 0,0 1 0,0-1 0,-4-14 0,3 19 0,0 0 0,-1-1 0,0 1 0,0 0 0,0 0 0,-1 0 0,0 0 0,0 0 0,0 1 0,-1-1 0,1 1 0,-1 0 0,0 0 0,0 0 0,-7-4 0,2 2 0,0 0 0,0 2 0,-1-1 0,1 1 0,-1 0 0,0 1 0,0 0 0,-20-3 0,10 4 0,-1 1 0,1 1 0,-34 3 0,50-2 0,1-1 0,-1 1 0,1 0 0,-1 0 0,1 0 0,-1 1 0,1-1 0,0 1 0,-1 0 0,1 0 0,0 0 0,0 0 0,0 0 0,1 1 0,-4 2 0,2 1 0,0-1 0,0 1 0,0-1 0,1 1 0,0 0 0,0 1 0,-3 10 0,2-1 0,0 1 0,1-1 0,1 1 0,1-1 0,0 1 0,2 17 0,-1-32 0,-1 0 0,2 0 0,-1 0 0,0 0 0,0 0 0,0 0 0,1-1 0,-1 1 0,1 0 0,0 0 0,0 0 0,-1 0 0,1-1 0,0 1 0,0 0 0,1-1 0,-1 1 0,0-1 0,0 1 0,1-1 0,-1 0 0,1 1 0,-1-1 0,1 0 0,0 0 0,-1 0 0,1 0 0,0 0 0,0-1 0,0 1 0,-1-1 0,1 1 0,0-1 0,0 1 0,0-1 0,0 0 0,3 0 0,0 0 0,1-1 0,-1 0 0,0 0 0,0-1 0,0 1 0,0-1 0,-1 0 0,1 0 0,0-1 0,-1 1 0,0-1 0,1 0 0,4-5 0,2-4 0,0 0 0,-1 0 0,0-1 0,-1 0 0,-1-1 0,0 0 0,-1-1 0,0 1 0,-1-1 0,-1 0 0,0-1 0,-1 1 0,-1-1 0,-1 0 0,0 0 0,-1 0 0,-1-30 0,-1 41 0,1 0 0,-1 0 0,-1 0 0,1 0 0,-1 1 0,1-1 0,-1 0 0,0 1 0,-1-1 0,1 1 0,-1 0 0,0-1 0,0 1 0,-1 1 0,-5-7 0,2 5 0,1 1 0,0-1 0,-1 1 0,0 1 0,0-1 0,0 1 0,0 1 0,-1-1 0,-10-1 0,-1 1 0,0 0 0,1 2 0,-1 0 0,0 2 0,0 0 0,0 1 0,-31 7 0,44-8 0,0 0 0,-1 1 0,1 0 0,0 0 0,0 0 0,1 1 0,-1 0 0,0 0 0,1 0 0,0 1 0,0 0 0,0 0 0,0 0 0,1 1 0,-1-1 0,1 1 0,0 0 0,1 0 0,-1 1 0,1-1 0,0 1 0,0 0 0,1 0 0,-1 0 0,2 0 0,-1 0 0,0 0 0,1 0 0,0 1 0,0 6 0,1-4 0,0-1 0,0 0 0,0 1 0,1-1 0,0 0 0,0 1 0,1-1 0,1 0 0,-1 0 0,1 0 0,0 0 0,1-1 0,0 1 0,0-1 0,1 0 0,0 0 0,0-1 0,0 1 0,8 6 0,-4-6 0,-1 0 0,1-1 0,0 0 0,1-1 0,0 0 0,0 0 0,0-1 0,0 0 0,1-1 0,-1 0 0,1-1 0,0 0 0,0 0 0,14-1 0,-6 0 0,0-1 0,0-1 0,0-1 0,29-7 0,-41 7 0,0 0 0,-1 0 0,1 0 0,-1-1 0,1 0 0,-1-1 0,0 1 0,0-1 0,-1 0 0,1-1 0,-1 1 0,0-1 0,0 0 0,0 0 0,6-11 0,-2 1 0,0 0 0,-2-1 0,11-29 0,-16 38 0,0 1 0,-1 0 0,0 0 0,0-1 0,0 1 0,0-1 0,-1 1 0,-1-1 0,1 1 0,-1-1 0,0 1 0,0 0 0,-3-10 0,3 15 0,1-1 0,-1 1 0,0 0 0,1-1 0,-1 1 0,0 0 0,0 0 0,0 0 0,0-1 0,0 1 0,0 0 0,0 0 0,0 1 0,0-1 0,0 0 0,0 0 0,-1 0 0,1 1 0,0-1 0,-1 1 0,1-1 0,0 1 0,-1-1 0,1 1 0,-1 0 0,1 0 0,-1 0 0,1 0 0,-1 0 0,-2 0 0,4 0 0,-1 1 0,0-1 0,0 1 0,0-1 0,0 1 0,0-1 0,0 1 0,0 0 0,1-1 0,-1 1 0,0 0 0,1 0 0,-1 0 0,0-1 0,1 1 0,-1 0 0,1 0 0,0 0 0,-1 0 0,1 0 0,-1 0 0,1 0 0,0 0 0,0 0 0,0 0 0,0 0 0,0 0 0,0 0 0,0 0 0,0 0 0,0 0 0,0 0 0,0 0 0,1 0 0,-1 0 0,0 0 0,1 0 0,-1 0 0,1 0 0,-1 0 0,1 0 0,0 1 0,2 2 0,0 0 0,0 0 0,0 0 0,1-1 0,-1 1 0,1-1 0,0 0 0,0 0 0,0 0 0,0-1 0,0 1 0,1-1 0,-1 0 0,1 0 0,7 2 0,12 3 0,41 7 0,-61-14 0,31 6 0,0-2 0,0-2 0,59-4 0,-88 1 0,0 0 0,-1 0 0,1 0 0,0-1 0,-1 0 0,1 0 0,-1-1 0,0 1 0,0-1 0,0 0 0,0-1 0,0 1 0,-1-1 0,1 0 0,-1 0 0,0 0 0,0-1 0,-1 1 0,1-1 0,-1 0 0,0 0 0,3-8 0,-1 1 0,0 1 0,-1-1 0,0 0 0,-1 0 0,-1-1 0,0 1 0,0 0 0,-2-1 0,0-21 0,0 29 0,-1 0 0,0 0 0,0 0 0,-1 0 0,1 0 0,-1 0 0,0 0 0,-1 1 0,1-1 0,-1 1 0,0-1 0,0 1 0,0 0 0,0 0 0,-1 0 0,0 1 0,1-1 0,-1 1 0,-1 0 0,1 0 0,0 0 0,-9-3 0,-7-3 0,-1 1 0,0 1 0,0 1 0,-22-3 0,29 6 0,2 0 0,0 1 0,0 0 0,0 1 0,0 0 0,-25 3 0,31-1 0,0 0 0,1 0 0,-1 1 0,0-1 0,1 1 0,-1 1 0,1-1 0,0 1 0,0 0 0,0 0 0,0 1 0,0-1 0,1 1 0,-6 5 0,1 2 0,1 0 0,0 0 0,1 1 0,0 0 0,0 0 0,2 1 0,-1 0 0,2 0 0,-6 22 0,6-13 0,0-1 0,2 0 0,0 1 0,1-1 0,4 33 0,-3-51 0,1-1 0,-1 1 0,1 0 0,0-1 0,0 1 0,0-1 0,0 0 0,0 1 0,1-1 0,-1 0 0,1 0 0,0 0 0,-1 0 0,1 0 0,0 0 0,0 0 0,0 0 0,0-1 0,0 1 0,1-1 0,-1 0 0,0 1 0,1-1 0,-1 0 0,1-1 0,-1 1 0,1 0 0,-1-1 0,1 1 0,0-1 0,-1 0 0,1 0 0,0 0 0,-1 0 0,1 0 0,0-1 0,-1 1 0,1-1 0,-1 1 0,1-1 0,-1 0 0,1 0 0,-1 0 0,0-1 0,1 1 0,-1-1 0,0 1 0,0-1 0,0 1 0,0-1 0,0 0 0,0 0 0,-1 0 0,1 0 0,-1-1 0,1 1 0,-1 0 0,0-1 0,2-3 0,0-6 0,0 0 0,0-1 0,-1 1 0,-1-1 0,0 1 0,-1-1 0,0 1 0,-1-1 0,0 1 0,-1-1 0,-3-11 0,2 15 0,1 1 0,-1 0 0,-1 0 0,1 0 0,-1 0 0,-1 0 0,1 1 0,-1-1 0,-1 1 0,1 0 0,-1 1 0,0 0 0,-1 0 0,1 0 0,-1 1 0,-11-7 0,6 5 0,-15-8 0,-47-19 0,67 31 0,-1 0 0,0 1 0,0 0 0,0 0 0,0 1 0,0 0 0,0 0 0,-1 1 0,1 0 0,0 1 0,-11 1 0,16-1 0,0 0 0,-1 1 0,1-1 0,0 1 0,0 0 0,1 0 0,-1 0 0,0 0 0,0 0 0,1 0 0,0 1 0,-1-1 0,1 1 0,0 0 0,0 0 0,0 0 0,1 0 0,-1 0 0,1 0 0,0 0 0,-1 0 0,1 1 0,1-1 0,-1 0 0,0 8 0,-2 9 0,2 0 0,0 1 0,4 25 0,-2-20 0,-1-17 0,0 0 0,0-1 0,1 1 0,1-1 0,-1 1 0,1-1 0,1 0 0,-1 1 0,2-1 0,-1-1 0,1 1 0,0 0 0,0-1 0,1 0 0,0 0 0,1 0 0,-1-1 0,1 1 0,0-1 0,1-1 0,0 1 0,0-1 0,0 0 0,0-1 0,1 0 0,14 6 0,8 3 0,1-1 0,0-1 0,1-2 0,0-2 0,0 0 0,1-2 0,0-2 0,60-1 0,-76-2 0,-6 1 0,0-2 0,1 1 0,21-4 0,-32 3 0,1 1 0,-1 0 0,1-1 0,-1 1 0,1-1 0,-1 1 0,1-1 0,-1 1 0,1-1 0,-1 0 0,0 0 0,1 0 0,-1 0 0,0 0 0,0 0 0,0 0 0,0 0 0,0-1 0,0 1 0,0 0 0,0-1 0,0 1 0,-1 0 0,1-1 0,0 1 0,-1-1 0,1 1 0,-1-1 0,0 1 0,1-1 0,-1 0 0,0 1 0,0-1 0,0-2 0,0 4 0,0 0 0,0 0 0,0 0 0,0 0 0,0-1 0,0 1 0,0 0 0,0 0 0,0 0 0,0 0 0,0 0 0,0-1 0,0 1 0,0 0 0,0 0 0,0 0 0,0 0 0,0-1 0,0 1 0,0 0 0,0 0 0,0 0 0,0 0 0,0 0 0,0-1 0,0 1 0,0 0 0,0 0 0,0 0 0,0 0 0,-1 0 0,1 0 0,0-1 0,0 1 0,0 0 0,0 0 0,0 0 0,0 0 0,-1 0 0,1 0 0,0 0 0,0 0 0,0 0 0,0 0 0,0 0 0,-1 0 0,1-1 0,0 1 0,0 0 0,0 0 0,0 0 0,0 0 0,-1 0 0,-4 11 0,-3 16 0,6-12 0,0 0 0,1-1 0,0 1 0,1 0 0,1 0 0,3 19 0,-3-30 0,0 0 0,0 1 0,0-1 0,1 0 0,0 0 0,0 0 0,0 0 0,0-1 0,1 1 0,-1 0 0,1-1 0,0 0 0,0 1 0,0-1 0,1 0 0,-1-1 0,1 1 0,-1-1 0,1 1 0,0-1 0,0 0 0,0-1 0,0 1 0,0-1 0,8 2 0,1 0 0,-1-1 0,1-1 0,-1 0 0,1-1 0,-1 0 0,1-1 0,-1 0 0,13-4 0,-22 5 0,0-1 0,0 1 0,0-1 0,0 0 0,0 0 0,0 0 0,-1-1 0,1 1 0,0-1 0,-1 1 0,1-1 0,-1 0 0,1 0 0,-1 0 0,0-1 0,0 1 0,0 0 0,0-1 0,0 1 0,0-1 0,-1 0 0,1 1 0,-1-1 0,0 0 0,0 0 0,0 0 0,0 0 0,-1 0 0,1 0 0,-1 0 0,1 0 0,-1 0 0,0 0 0,-1-1 0,1 1 0,0 0 0,-2-5 0,1 6-65,0-1 0,0 0 0,0 0 0,0 1 0,0-1 0,-1 1 0,1-1 0,-1 1 0,0-1 0,0 1 0,0 0 0,0 0 0,0 0 0,0 0 0,-1 0 0,1 0 0,0 1 0,-1-1 0,0 1 0,-4-2 0,-13-4-6761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47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71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38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15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04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07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10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77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16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1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FCCC9-4E06-4167-B58F-74A7274C11C6}" type="datetimeFigureOut">
              <a:rPr lang="de-DE" smtClean="0"/>
              <a:t>18.08.23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1850-A3CF-47FA-94B9-7C0D6D192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44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8.png"/><Relationship Id="rId21" Type="http://schemas.openxmlformats.org/officeDocument/2006/relationships/image" Target="../media/image10.png"/><Relationship Id="rId42" Type="http://schemas.openxmlformats.org/officeDocument/2006/relationships/customXml" Target="../ink/ink21.xml"/><Relationship Id="rId63" Type="http://schemas.openxmlformats.org/officeDocument/2006/relationships/image" Target="../media/image31.png"/><Relationship Id="rId84" Type="http://schemas.openxmlformats.org/officeDocument/2006/relationships/customXml" Target="../ink/ink42.xml"/><Relationship Id="rId138" Type="http://schemas.openxmlformats.org/officeDocument/2006/relationships/customXml" Target="../ink/ink69.xml"/><Relationship Id="rId107" Type="http://schemas.openxmlformats.org/officeDocument/2006/relationships/image" Target="../media/image53.png"/><Relationship Id="rId11" Type="http://schemas.openxmlformats.org/officeDocument/2006/relationships/image" Target="../media/image5.png"/><Relationship Id="rId32" Type="http://schemas.openxmlformats.org/officeDocument/2006/relationships/customXml" Target="../ink/ink16.xml"/><Relationship Id="rId53" Type="http://schemas.openxmlformats.org/officeDocument/2006/relationships/image" Target="../media/image26.png"/><Relationship Id="rId74" Type="http://schemas.openxmlformats.org/officeDocument/2006/relationships/customXml" Target="../ink/ink37.xml"/><Relationship Id="rId128" Type="http://schemas.openxmlformats.org/officeDocument/2006/relationships/customXml" Target="../ink/ink64.xml"/><Relationship Id="rId149" Type="http://schemas.openxmlformats.org/officeDocument/2006/relationships/image" Target="../media/image74.png"/><Relationship Id="rId5" Type="http://schemas.openxmlformats.org/officeDocument/2006/relationships/image" Target="../media/image2.png"/><Relationship Id="rId95" Type="http://schemas.openxmlformats.org/officeDocument/2006/relationships/image" Target="../media/image47.png"/><Relationship Id="rId22" Type="http://schemas.openxmlformats.org/officeDocument/2006/relationships/customXml" Target="../ink/ink11.xml"/><Relationship Id="rId43" Type="http://schemas.openxmlformats.org/officeDocument/2006/relationships/image" Target="../media/image21.png"/><Relationship Id="rId64" Type="http://schemas.openxmlformats.org/officeDocument/2006/relationships/customXml" Target="../ink/ink32.xml"/><Relationship Id="rId118" Type="http://schemas.openxmlformats.org/officeDocument/2006/relationships/customXml" Target="../ink/ink59.xml"/><Relationship Id="rId139" Type="http://schemas.openxmlformats.org/officeDocument/2006/relationships/image" Target="../media/image69.png"/><Relationship Id="rId80" Type="http://schemas.openxmlformats.org/officeDocument/2006/relationships/customXml" Target="../ink/ink40.xml"/><Relationship Id="rId85" Type="http://schemas.openxmlformats.org/officeDocument/2006/relationships/image" Target="../media/image42.png"/><Relationship Id="rId150" Type="http://schemas.openxmlformats.org/officeDocument/2006/relationships/customXml" Target="../ink/ink75.xml"/><Relationship Id="rId155" Type="http://schemas.openxmlformats.org/officeDocument/2006/relationships/image" Target="../media/image77.png"/><Relationship Id="rId12" Type="http://schemas.openxmlformats.org/officeDocument/2006/relationships/customXml" Target="../ink/ink6.xml"/><Relationship Id="rId17" Type="http://schemas.openxmlformats.org/officeDocument/2006/relationships/image" Target="../media/image8.png"/><Relationship Id="rId33" Type="http://schemas.openxmlformats.org/officeDocument/2006/relationships/image" Target="../media/image16.png"/><Relationship Id="rId38" Type="http://schemas.openxmlformats.org/officeDocument/2006/relationships/customXml" Target="../ink/ink19.xml"/><Relationship Id="rId59" Type="http://schemas.openxmlformats.org/officeDocument/2006/relationships/image" Target="../media/image29.png"/><Relationship Id="rId103" Type="http://schemas.openxmlformats.org/officeDocument/2006/relationships/image" Target="../media/image51.png"/><Relationship Id="rId108" Type="http://schemas.openxmlformats.org/officeDocument/2006/relationships/customXml" Target="../ink/ink54.xml"/><Relationship Id="rId124" Type="http://schemas.openxmlformats.org/officeDocument/2006/relationships/customXml" Target="../ink/ink62.xml"/><Relationship Id="rId129" Type="http://schemas.openxmlformats.org/officeDocument/2006/relationships/image" Target="../media/image64.png"/><Relationship Id="rId54" Type="http://schemas.openxmlformats.org/officeDocument/2006/relationships/customXml" Target="../ink/ink27.xml"/><Relationship Id="rId70" Type="http://schemas.openxmlformats.org/officeDocument/2006/relationships/customXml" Target="../ink/ink35.xml"/><Relationship Id="rId75" Type="http://schemas.openxmlformats.org/officeDocument/2006/relationships/image" Target="../media/image37.png"/><Relationship Id="rId91" Type="http://schemas.openxmlformats.org/officeDocument/2006/relationships/image" Target="../media/image45.png"/><Relationship Id="rId96" Type="http://schemas.openxmlformats.org/officeDocument/2006/relationships/customXml" Target="../ink/ink48.xml"/><Relationship Id="rId140" Type="http://schemas.openxmlformats.org/officeDocument/2006/relationships/customXml" Target="../ink/ink70.xml"/><Relationship Id="rId145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23" Type="http://schemas.openxmlformats.org/officeDocument/2006/relationships/image" Target="../media/image11.png"/><Relationship Id="rId28" Type="http://schemas.openxmlformats.org/officeDocument/2006/relationships/customXml" Target="../ink/ink14.xml"/><Relationship Id="rId49" Type="http://schemas.openxmlformats.org/officeDocument/2006/relationships/image" Target="../media/image24.png"/><Relationship Id="rId114" Type="http://schemas.openxmlformats.org/officeDocument/2006/relationships/customXml" Target="../ink/ink57.xml"/><Relationship Id="rId119" Type="http://schemas.openxmlformats.org/officeDocument/2006/relationships/image" Target="../media/image59.png"/><Relationship Id="rId44" Type="http://schemas.openxmlformats.org/officeDocument/2006/relationships/customXml" Target="../ink/ink22.xml"/><Relationship Id="rId60" Type="http://schemas.openxmlformats.org/officeDocument/2006/relationships/customXml" Target="../ink/ink30.xml"/><Relationship Id="rId65" Type="http://schemas.openxmlformats.org/officeDocument/2006/relationships/image" Target="../media/image32.png"/><Relationship Id="rId81" Type="http://schemas.openxmlformats.org/officeDocument/2006/relationships/image" Target="../media/image40.png"/><Relationship Id="rId86" Type="http://schemas.openxmlformats.org/officeDocument/2006/relationships/customXml" Target="../ink/ink43.xml"/><Relationship Id="rId130" Type="http://schemas.openxmlformats.org/officeDocument/2006/relationships/customXml" Target="../ink/ink65.xml"/><Relationship Id="rId135" Type="http://schemas.openxmlformats.org/officeDocument/2006/relationships/image" Target="../media/image67.png"/><Relationship Id="rId151" Type="http://schemas.openxmlformats.org/officeDocument/2006/relationships/image" Target="../media/image75.png"/><Relationship Id="rId156" Type="http://schemas.openxmlformats.org/officeDocument/2006/relationships/customXml" Target="../ink/ink78.xml"/><Relationship Id="rId13" Type="http://schemas.openxmlformats.org/officeDocument/2006/relationships/image" Target="../media/image6.png"/><Relationship Id="rId18" Type="http://schemas.openxmlformats.org/officeDocument/2006/relationships/customXml" Target="../ink/ink9.xml"/><Relationship Id="rId39" Type="http://schemas.openxmlformats.org/officeDocument/2006/relationships/image" Target="../media/image19.png"/><Relationship Id="rId109" Type="http://schemas.openxmlformats.org/officeDocument/2006/relationships/image" Target="../media/image54.png"/><Relationship Id="rId34" Type="http://schemas.openxmlformats.org/officeDocument/2006/relationships/customXml" Target="../ink/ink17.xml"/><Relationship Id="rId50" Type="http://schemas.openxmlformats.org/officeDocument/2006/relationships/customXml" Target="../ink/ink25.xml"/><Relationship Id="rId55" Type="http://schemas.openxmlformats.org/officeDocument/2006/relationships/image" Target="../media/image27.png"/><Relationship Id="rId76" Type="http://schemas.openxmlformats.org/officeDocument/2006/relationships/customXml" Target="../ink/ink38.xml"/><Relationship Id="rId97" Type="http://schemas.openxmlformats.org/officeDocument/2006/relationships/image" Target="../media/image48.png"/><Relationship Id="rId104" Type="http://schemas.openxmlformats.org/officeDocument/2006/relationships/customXml" Target="../ink/ink52.xml"/><Relationship Id="rId120" Type="http://schemas.openxmlformats.org/officeDocument/2006/relationships/customXml" Target="../ink/ink60.xml"/><Relationship Id="rId125" Type="http://schemas.openxmlformats.org/officeDocument/2006/relationships/image" Target="../media/image62.png"/><Relationship Id="rId141" Type="http://schemas.openxmlformats.org/officeDocument/2006/relationships/image" Target="../media/image70.png"/><Relationship Id="rId146" Type="http://schemas.openxmlformats.org/officeDocument/2006/relationships/customXml" Target="../ink/ink73.xml"/><Relationship Id="rId7" Type="http://schemas.openxmlformats.org/officeDocument/2006/relationships/image" Target="../media/image3.png"/><Relationship Id="rId71" Type="http://schemas.openxmlformats.org/officeDocument/2006/relationships/image" Target="../media/image35.png"/><Relationship Id="rId92" Type="http://schemas.openxmlformats.org/officeDocument/2006/relationships/customXml" Target="../ink/ink46.xml"/><Relationship Id="rId2" Type="http://schemas.openxmlformats.org/officeDocument/2006/relationships/customXml" Target="../ink/ink1.xml"/><Relationship Id="rId29" Type="http://schemas.openxmlformats.org/officeDocument/2006/relationships/image" Target="../media/image14.png"/><Relationship Id="rId24" Type="http://schemas.openxmlformats.org/officeDocument/2006/relationships/customXml" Target="../ink/ink12.xml"/><Relationship Id="rId40" Type="http://schemas.openxmlformats.org/officeDocument/2006/relationships/customXml" Target="../ink/ink20.xml"/><Relationship Id="rId45" Type="http://schemas.openxmlformats.org/officeDocument/2006/relationships/image" Target="../media/image22.png"/><Relationship Id="rId66" Type="http://schemas.openxmlformats.org/officeDocument/2006/relationships/customXml" Target="../ink/ink33.xml"/><Relationship Id="rId87" Type="http://schemas.openxmlformats.org/officeDocument/2006/relationships/image" Target="../media/image43.png"/><Relationship Id="rId110" Type="http://schemas.openxmlformats.org/officeDocument/2006/relationships/customXml" Target="../ink/ink55.xml"/><Relationship Id="rId115" Type="http://schemas.openxmlformats.org/officeDocument/2006/relationships/image" Target="../media/image57.png"/><Relationship Id="rId131" Type="http://schemas.openxmlformats.org/officeDocument/2006/relationships/image" Target="../media/image65.png"/><Relationship Id="rId136" Type="http://schemas.openxmlformats.org/officeDocument/2006/relationships/customXml" Target="../ink/ink68.xml"/><Relationship Id="rId157" Type="http://schemas.openxmlformats.org/officeDocument/2006/relationships/image" Target="../media/image78.png"/><Relationship Id="rId61" Type="http://schemas.openxmlformats.org/officeDocument/2006/relationships/image" Target="../media/image30.png"/><Relationship Id="rId82" Type="http://schemas.openxmlformats.org/officeDocument/2006/relationships/customXml" Target="../ink/ink41.xml"/><Relationship Id="rId152" Type="http://schemas.openxmlformats.org/officeDocument/2006/relationships/customXml" Target="../ink/ink76.xml"/><Relationship Id="rId19" Type="http://schemas.openxmlformats.org/officeDocument/2006/relationships/image" Target="../media/image9.png"/><Relationship Id="rId14" Type="http://schemas.openxmlformats.org/officeDocument/2006/relationships/customXml" Target="../ink/ink7.xml"/><Relationship Id="rId30" Type="http://schemas.openxmlformats.org/officeDocument/2006/relationships/customXml" Target="../ink/ink15.xml"/><Relationship Id="rId35" Type="http://schemas.openxmlformats.org/officeDocument/2006/relationships/image" Target="../media/image17.png"/><Relationship Id="rId56" Type="http://schemas.openxmlformats.org/officeDocument/2006/relationships/customXml" Target="../ink/ink28.xml"/><Relationship Id="rId77" Type="http://schemas.openxmlformats.org/officeDocument/2006/relationships/image" Target="../media/image38.png"/><Relationship Id="rId100" Type="http://schemas.openxmlformats.org/officeDocument/2006/relationships/customXml" Target="../ink/ink50.xml"/><Relationship Id="rId105" Type="http://schemas.openxmlformats.org/officeDocument/2006/relationships/image" Target="../media/image52.png"/><Relationship Id="rId126" Type="http://schemas.openxmlformats.org/officeDocument/2006/relationships/customXml" Target="../ink/ink63.xml"/><Relationship Id="rId147" Type="http://schemas.openxmlformats.org/officeDocument/2006/relationships/image" Target="../media/image73.png"/><Relationship Id="rId8" Type="http://schemas.openxmlformats.org/officeDocument/2006/relationships/customXml" Target="../ink/ink4.xml"/><Relationship Id="rId51" Type="http://schemas.openxmlformats.org/officeDocument/2006/relationships/image" Target="../media/image25.png"/><Relationship Id="rId72" Type="http://schemas.openxmlformats.org/officeDocument/2006/relationships/customXml" Target="../ink/ink36.xml"/><Relationship Id="rId93" Type="http://schemas.openxmlformats.org/officeDocument/2006/relationships/image" Target="../media/image46.png"/><Relationship Id="rId98" Type="http://schemas.openxmlformats.org/officeDocument/2006/relationships/customXml" Target="../ink/ink49.xml"/><Relationship Id="rId121" Type="http://schemas.openxmlformats.org/officeDocument/2006/relationships/image" Target="../media/image60.png"/><Relationship Id="rId142" Type="http://schemas.openxmlformats.org/officeDocument/2006/relationships/customXml" Target="../ink/ink71.xml"/><Relationship Id="rId3" Type="http://schemas.openxmlformats.org/officeDocument/2006/relationships/image" Target="../media/image1.png"/><Relationship Id="rId25" Type="http://schemas.openxmlformats.org/officeDocument/2006/relationships/image" Target="../media/image12.png"/><Relationship Id="rId46" Type="http://schemas.openxmlformats.org/officeDocument/2006/relationships/customXml" Target="../ink/ink23.xml"/><Relationship Id="rId67" Type="http://schemas.openxmlformats.org/officeDocument/2006/relationships/image" Target="../media/image33.png"/><Relationship Id="rId116" Type="http://schemas.openxmlformats.org/officeDocument/2006/relationships/customXml" Target="../ink/ink58.xml"/><Relationship Id="rId137" Type="http://schemas.openxmlformats.org/officeDocument/2006/relationships/image" Target="../media/image68.png"/><Relationship Id="rId158" Type="http://schemas.openxmlformats.org/officeDocument/2006/relationships/image" Target="../media/image79.png"/><Relationship Id="rId20" Type="http://schemas.openxmlformats.org/officeDocument/2006/relationships/customXml" Target="../ink/ink10.xml"/><Relationship Id="rId41" Type="http://schemas.openxmlformats.org/officeDocument/2006/relationships/image" Target="../media/image20.png"/><Relationship Id="rId62" Type="http://schemas.openxmlformats.org/officeDocument/2006/relationships/customXml" Target="../ink/ink31.xml"/><Relationship Id="rId83" Type="http://schemas.openxmlformats.org/officeDocument/2006/relationships/image" Target="../media/image41.png"/><Relationship Id="rId88" Type="http://schemas.openxmlformats.org/officeDocument/2006/relationships/customXml" Target="../ink/ink44.xml"/><Relationship Id="rId111" Type="http://schemas.openxmlformats.org/officeDocument/2006/relationships/image" Target="../media/image55.png"/><Relationship Id="rId132" Type="http://schemas.openxmlformats.org/officeDocument/2006/relationships/customXml" Target="../ink/ink66.xml"/><Relationship Id="rId153" Type="http://schemas.openxmlformats.org/officeDocument/2006/relationships/image" Target="../media/image76.png"/><Relationship Id="rId15" Type="http://schemas.openxmlformats.org/officeDocument/2006/relationships/image" Target="../media/image7.png"/><Relationship Id="rId36" Type="http://schemas.openxmlformats.org/officeDocument/2006/relationships/customXml" Target="../ink/ink18.xml"/><Relationship Id="rId57" Type="http://schemas.openxmlformats.org/officeDocument/2006/relationships/image" Target="../media/image28.png"/><Relationship Id="rId106" Type="http://schemas.openxmlformats.org/officeDocument/2006/relationships/customXml" Target="../ink/ink53.xml"/><Relationship Id="rId127" Type="http://schemas.openxmlformats.org/officeDocument/2006/relationships/image" Target="../media/image63.png"/><Relationship Id="rId10" Type="http://schemas.openxmlformats.org/officeDocument/2006/relationships/customXml" Target="../ink/ink5.xml"/><Relationship Id="rId31" Type="http://schemas.openxmlformats.org/officeDocument/2006/relationships/image" Target="../media/image15.png"/><Relationship Id="rId52" Type="http://schemas.openxmlformats.org/officeDocument/2006/relationships/customXml" Target="../ink/ink26.xml"/><Relationship Id="rId73" Type="http://schemas.openxmlformats.org/officeDocument/2006/relationships/image" Target="../media/image36.png"/><Relationship Id="rId78" Type="http://schemas.openxmlformats.org/officeDocument/2006/relationships/customXml" Target="../ink/ink39.xml"/><Relationship Id="rId94" Type="http://schemas.openxmlformats.org/officeDocument/2006/relationships/customXml" Target="../ink/ink47.xml"/><Relationship Id="rId99" Type="http://schemas.openxmlformats.org/officeDocument/2006/relationships/image" Target="../media/image49.png"/><Relationship Id="rId101" Type="http://schemas.openxmlformats.org/officeDocument/2006/relationships/image" Target="../media/image50.png"/><Relationship Id="rId122" Type="http://schemas.openxmlformats.org/officeDocument/2006/relationships/customXml" Target="../ink/ink61.xml"/><Relationship Id="rId143" Type="http://schemas.openxmlformats.org/officeDocument/2006/relationships/image" Target="../media/image71.png"/><Relationship Id="rId148" Type="http://schemas.openxmlformats.org/officeDocument/2006/relationships/customXml" Target="../ink/ink74.xml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26" Type="http://schemas.openxmlformats.org/officeDocument/2006/relationships/customXml" Target="../ink/ink13.xml"/><Relationship Id="rId47" Type="http://schemas.openxmlformats.org/officeDocument/2006/relationships/image" Target="../media/image23.png"/><Relationship Id="rId68" Type="http://schemas.openxmlformats.org/officeDocument/2006/relationships/customXml" Target="../ink/ink34.xml"/><Relationship Id="rId89" Type="http://schemas.openxmlformats.org/officeDocument/2006/relationships/image" Target="../media/image44.png"/><Relationship Id="rId112" Type="http://schemas.openxmlformats.org/officeDocument/2006/relationships/customXml" Target="../ink/ink56.xml"/><Relationship Id="rId133" Type="http://schemas.openxmlformats.org/officeDocument/2006/relationships/image" Target="../media/image66.png"/><Relationship Id="rId154" Type="http://schemas.openxmlformats.org/officeDocument/2006/relationships/customXml" Target="../ink/ink77.xml"/><Relationship Id="rId16" Type="http://schemas.openxmlformats.org/officeDocument/2006/relationships/customXml" Target="../ink/ink8.xml"/><Relationship Id="rId37" Type="http://schemas.openxmlformats.org/officeDocument/2006/relationships/image" Target="../media/image18.png"/><Relationship Id="rId58" Type="http://schemas.openxmlformats.org/officeDocument/2006/relationships/customXml" Target="../ink/ink29.xml"/><Relationship Id="rId79" Type="http://schemas.openxmlformats.org/officeDocument/2006/relationships/image" Target="../media/image39.png"/><Relationship Id="rId102" Type="http://schemas.openxmlformats.org/officeDocument/2006/relationships/customXml" Target="../ink/ink51.xml"/><Relationship Id="rId123" Type="http://schemas.openxmlformats.org/officeDocument/2006/relationships/image" Target="../media/image61.png"/><Relationship Id="rId144" Type="http://schemas.openxmlformats.org/officeDocument/2006/relationships/customXml" Target="../ink/ink72.xml"/><Relationship Id="rId90" Type="http://schemas.openxmlformats.org/officeDocument/2006/relationships/customXml" Target="../ink/ink45.xml"/><Relationship Id="rId27" Type="http://schemas.openxmlformats.org/officeDocument/2006/relationships/image" Target="../media/image13.png"/><Relationship Id="rId48" Type="http://schemas.openxmlformats.org/officeDocument/2006/relationships/customXml" Target="../ink/ink24.xml"/><Relationship Id="rId69" Type="http://schemas.openxmlformats.org/officeDocument/2006/relationships/image" Target="../media/image34.png"/><Relationship Id="rId113" Type="http://schemas.openxmlformats.org/officeDocument/2006/relationships/image" Target="../media/image56.png"/><Relationship Id="rId134" Type="http://schemas.openxmlformats.org/officeDocument/2006/relationships/customXml" Target="../ink/ink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77BA0D0D-7EB5-74E2-722B-5D008BDB39C1}"/>
              </a:ext>
            </a:extLst>
          </p:cNvPr>
          <p:cNvSpPr txBox="1"/>
          <p:nvPr/>
        </p:nvSpPr>
        <p:spPr>
          <a:xfrm>
            <a:off x="541535" y="628489"/>
            <a:ext cx="8327255" cy="1172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WS 1: Freeze frames </a:t>
            </a:r>
            <a:r>
              <a:rPr lang="en-US" sz="1350" b="1" kern="1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kumimoji="0" lang="en-US" sz="1350" b="1" i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Twelfth Night</a:t>
            </a:r>
            <a:r>
              <a:rPr lang="en-US" sz="1350" b="1" i="1" kern="1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en-US" sz="1350" b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 </a:t>
            </a:r>
            <a:r>
              <a:rPr lang="en-US" sz="1350" b="1" kern="10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kumimoji="0" lang="en-US" sz="1350" b="1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350" b="1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Scene 1</a:t>
            </a:r>
            <a:r>
              <a:rPr kumimoji="0" lang="en-US" sz="135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kumimoji="0" lang="de-DE" sz="1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Task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: Portray the scene in up to two freeze frames.</a:t>
            </a:r>
          </a:p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use of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grid below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to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collect ideas for your freeze frame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before you act them out. Use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big boxes for</a:t>
            </a:r>
          </a:p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sketches of the design of your freeze frames (i.e. who will be placed where and with which gestures in the frame)</a:t>
            </a:r>
          </a:p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and note down descriptions of the characters’ emotions and thoughts in that scene in the bullet points.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219FE7A-673E-11E6-697E-FB45F49B1B38}"/>
              </a:ext>
            </a:extLst>
          </p:cNvPr>
          <p:cNvSpPr/>
          <p:nvPr/>
        </p:nvSpPr>
        <p:spPr>
          <a:xfrm>
            <a:off x="541535" y="4390033"/>
            <a:ext cx="3182645" cy="16579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F545B75-C81E-1FB7-9D20-4F8D7F125AE6}"/>
              </a:ext>
            </a:extLst>
          </p:cNvPr>
          <p:cNvSpPr txBox="1"/>
          <p:nvPr/>
        </p:nvSpPr>
        <p:spPr>
          <a:xfrm>
            <a:off x="4063752" y="2056377"/>
            <a:ext cx="4363375" cy="1929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Feste: confused, amused; “This makes no sense but I still enjoy it.”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Sebastian: confused, angry, threatened; “Why are these people attacking me?”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Sir Andrew: angry, ashamed, shocked; “He is much stronger than I thought!”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2EB5ACA-8EB9-CB66-10C4-E56D0864AA38}"/>
              </a:ext>
            </a:extLst>
          </p:cNvPr>
          <p:cNvSpPr txBox="1"/>
          <p:nvPr/>
        </p:nvSpPr>
        <p:spPr>
          <a:xfrm>
            <a:off x="4063752" y="4254041"/>
            <a:ext cx="4363375" cy="1929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Olivia: worried, nervous, in love; “I hope he chooses to go with me in spite of these fools.”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Sir Andrew: embarrassed, defeated; “I do not understand what she sees in him.”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Sebastian: positively surprised, happy, confused; “Who is this beautiful woman?”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538A613-6E46-B1F8-2494-0FAA49EB2D7A}"/>
              </a:ext>
            </a:extLst>
          </p:cNvPr>
          <p:cNvSpPr/>
          <p:nvPr/>
        </p:nvSpPr>
        <p:spPr>
          <a:xfrm>
            <a:off x="541535" y="2179260"/>
            <a:ext cx="3182645" cy="16579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3" name="Freihand 22">
                <a:extLst>
                  <a:ext uri="{FF2B5EF4-FFF2-40B4-BE49-F238E27FC236}">
                    <a16:creationId xmlns:a16="http://schemas.microsoft.com/office/drawing/2014/main" id="{EA47D2A8-AE53-E043-6D1A-80B04E2CF0E0}"/>
                  </a:ext>
                </a:extLst>
              </p14:cNvPr>
              <p14:cNvContentPartPr/>
              <p14:nvPr/>
            </p14:nvContentPartPr>
            <p14:xfrm>
              <a:off x="1038191" y="2458828"/>
              <a:ext cx="360" cy="360"/>
            </p14:xfrm>
          </p:contentPart>
        </mc:Choice>
        <mc:Fallback xmlns="">
          <p:pic>
            <p:nvPicPr>
              <p:cNvPr id="23" name="Freihand 22">
                <a:extLst>
                  <a:ext uri="{FF2B5EF4-FFF2-40B4-BE49-F238E27FC236}">
                    <a16:creationId xmlns:a16="http://schemas.microsoft.com/office/drawing/2014/main" id="{EA47D2A8-AE53-E043-6D1A-80B04E2CF0E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02551" y="2242828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38" name="Freihand 37">
                <a:extLst>
                  <a:ext uri="{FF2B5EF4-FFF2-40B4-BE49-F238E27FC236}">
                    <a16:creationId xmlns:a16="http://schemas.microsoft.com/office/drawing/2014/main" id="{8BEC4F3F-46AB-33EE-9238-4AA6E99B46C5}"/>
                  </a:ext>
                </a:extLst>
              </p14:cNvPr>
              <p14:cNvContentPartPr/>
              <p14:nvPr/>
            </p14:nvContentPartPr>
            <p14:xfrm>
              <a:off x="1783391" y="2431468"/>
              <a:ext cx="481320" cy="348120"/>
            </p14:xfrm>
          </p:contentPart>
        </mc:Choice>
        <mc:Fallback xmlns="">
          <p:pic>
            <p:nvPicPr>
              <p:cNvPr id="38" name="Freihand 37">
                <a:extLst>
                  <a:ext uri="{FF2B5EF4-FFF2-40B4-BE49-F238E27FC236}">
                    <a16:creationId xmlns:a16="http://schemas.microsoft.com/office/drawing/2014/main" id="{8BEC4F3F-46AB-33EE-9238-4AA6E99B46C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7751" y="2215468"/>
                <a:ext cx="552960" cy="77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48" name="Freihand 47">
                <a:extLst>
                  <a:ext uri="{FF2B5EF4-FFF2-40B4-BE49-F238E27FC236}">
                    <a16:creationId xmlns:a16="http://schemas.microsoft.com/office/drawing/2014/main" id="{44D5A586-2AC0-7F4D-4F36-3C4D8CB78E64}"/>
                  </a:ext>
                </a:extLst>
              </p14:cNvPr>
              <p14:cNvContentPartPr/>
              <p14:nvPr/>
            </p14:nvContentPartPr>
            <p14:xfrm>
              <a:off x="2865551" y="2404468"/>
              <a:ext cx="455760" cy="374760"/>
            </p14:xfrm>
          </p:contentPart>
        </mc:Choice>
        <mc:Fallback xmlns="">
          <p:pic>
            <p:nvPicPr>
              <p:cNvPr id="48" name="Freihand 47">
                <a:extLst>
                  <a:ext uri="{FF2B5EF4-FFF2-40B4-BE49-F238E27FC236}">
                    <a16:creationId xmlns:a16="http://schemas.microsoft.com/office/drawing/2014/main" id="{44D5A586-2AC0-7F4D-4F36-3C4D8CB78E6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29911" y="2188828"/>
                <a:ext cx="527400" cy="80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49" name="Freihand 48">
                <a:extLst>
                  <a:ext uri="{FF2B5EF4-FFF2-40B4-BE49-F238E27FC236}">
                    <a16:creationId xmlns:a16="http://schemas.microsoft.com/office/drawing/2014/main" id="{89FF1AF2-7997-D5C7-9BD9-CB4F75CA3FBF}"/>
                  </a:ext>
                </a:extLst>
              </p14:cNvPr>
              <p14:cNvContentPartPr/>
              <p14:nvPr/>
            </p14:nvContentPartPr>
            <p14:xfrm>
              <a:off x="3107111" y="2831428"/>
              <a:ext cx="360" cy="629640"/>
            </p14:xfrm>
          </p:contentPart>
        </mc:Choice>
        <mc:Fallback xmlns="">
          <p:pic>
            <p:nvPicPr>
              <p:cNvPr id="49" name="Freihand 48">
                <a:extLst>
                  <a:ext uri="{FF2B5EF4-FFF2-40B4-BE49-F238E27FC236}">
                    <a16:creationId xmlns:a16="http://schemas.microsoft.com/office/drawing/2014/main" id="{89FF1AF2-7997-D5C7-9BD9-CB4F75CA3FB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71111" y="2615788"/>
                <a:ext cx="72000" cy="106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56" name="Freihand 55">
                <a:extLst>
                  <a:ext uri="{FF2B5EF4-FFF2-40B4-BE49-F238E27FC236}">
                    <a16:creationId xmlns:a16="http://schemas.microsoft.com/office/drawing/2014/main" id="{72165E37-6220-AF8D-AC91-8E0FA087FA9E}"/>
                  </a:ext>
                </a:extLst>
              </p14:cNvPr>
              <p14:cNvContentPartPr/>
              <p14:nvPr/>
            </p14:nvContentPartPr>
            <p14:xfrm>
              <a:off x="2554511" y="2768788"/>
              <a:ext cx="428760" cy="357480"/>
            </p14:xfrm>
          </p:contentPart>
        </mc:Choice>
        <mc:Fallback xmlns="">
          <p:pic>
            <p:nvPicPr>
              <p:cNvPr id="56" name="Freihand 55">
                <a:extLst>
                  <a:ext uri="{FF2B5EF4-FFF2-40B4-BE49-F238E27FC236}">
                    <a16:creationId xmlns:a16="http://schemas.microsoft.com/office/drawing/2014/main" id="{72165E37-6220-AF8D-AC91-8E0FA087FA9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18511" y="2552788"/>
                <a:ext cx="500400" cy="78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2">
            <p14:nvContentPartPr>
              <p14:cNvPr id="52" name="Freihand 51">
                <a:extLst>
                  <a:ext uri="{FF2B5EF4-FFF2-40B4-BE49-F238E27FC236}">
                    <a16:creationId xmlns:a16="http://schemas.microsoft.com/office/drawing/2014/main" id="{DEC7A23C-B0D0-6BF5-FD59-A01BBBEFDB9B}"/>
                  </a:ext>
                </a:extLst>
              </p14:cNvPr>
              <p14:cNvContentPartPr/>
              <p14:nvPr/>
            </p14:nvContentPartPr>
            <p14:xfrm>
              <a:off x="2898311" y="3453148"/>
              <a:ext cx="191160" cy="199800"/>
            </p14:xfrm>
          </p:contentPart>
        </mc:Choice>
        <mc:Fallback xmlns="">
          <p:pic>
            <p:nvPicPr>
              <p:cNvPr id="52" name="Freihand 51">
                <a:extLst>
                  <a:ext uri="{FF2B5EF4-FFF2-40B4-BE49-F238E27FC236}">
                    <a16:creationId xmlns:a16="http://schemas.microsoft.com/office/drawing/2014/main" id="{DEC7A23C-B0D0-6BF5-FD59-A01BBBEFDB9B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62311" y="3237148"/>
                <a:ext cx="262800" cy="63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54" name="Freihand 53">
                <a:extLst>
                  <a:ext uri="{FF2B5EF4-FFF2-40B4-BE49-F238E27FC236}">
                    <a16:creationId xmlns:a16="http://schemas.microsoft.com/office/drawing/2014/main" id="{795D0864-4232-3FD6-E819-957CA83EF76D}"/>
                  </a:ext>
                </a:extLst>
              </p14:cNvPr>
              <p14:cNvContentPartPr/>
              <p14:nvPr/>
            </p14:nvContentPartPr>
            <p14:xfrm>
              <a:off x="3133391" y="3426148"/>
              <a:ext cx="221040" cy="249480"/>
            </p14:xfrm>
          </p:contentPart>
        </mc:Choice>
        <mc:Fallback xmlns="">
          <p:pic>
            <p:nvPicPr>
              <p:cNvPr id="54" name="Freihand 53">
                <a:extLst>
                  <a:ext uri="{FF2B5EF4-FFF2-40B4-BE49-F238E27FC236}">
                    <a16:creationId xmlns:a16="http://schemas.microsoft.com/office/drawing/2014/main" id="{795D0864-4232-3FD6-E819-957CA83EF76D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097391" y="3210508"/>
                <a:ext cx="29268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57" name="Freihand 56">
                <a:extLst>
                  <a:ext uri="{FF2B5EF4-FFF2-40B4-BE49-F238E27FC236}">
                    <a16:creationId xmlns:a16="http://schemas.microsoft.com/office/drawing/2014/main" id="{9AE6572D-1D44-A7D4-FD90-3251C78F66CA}"/>
                  </a:ext>
                </a:extLst>
              </p14:cNvPr>
              <p14:cNvContentPartPr/>
              <p14:nvPr/>
            </p14:nvContentPartPr>
            <p14:xfrm>
              <a:off x="3260831" y="2804428"/>
              <a:ext cx="308160" cy="321480"/>
            </p14:xfrm>
          </p:contentPart>
        </mc:Choice>
        <mc:Fallback xmlns="">
          <p:pic>
            <p:nvPicPr>
              <p:cNvPr id="57" name="Freihand 56">
                <a:extLst>
                  <a:ext uri="{FF2B5EF4-FFF2-40B4-BE49-F238E27FC236}">
                    <a16:creationId xmlns:a16="http://schemas.microsoft.com/office/drawing/2014/main" id="{9AE6572D-1D44-A7D4-FD90-3251C78F66C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224831" y="2588788"/>
                <a:ext cx="379800" cy="75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0" name="Freihand 59">
                <a:extLst>
                  <a:ext uri="{FF2B5EF4-FFF2-40B4-BE49-F238E27FC236}">
                    <a16:creationId xmlns:a16="http://schemas.microsoft.com/office/drawing/2014/main" id="{FEA69203-FE1F-BA9B-411F-B1AF674CF35B}"/>
                  </a:ext>
                </a:extLst>
              </p14:cNvPr>
              <p14:cNvContentPartPr/>
              <p14:nvPr/>
            </p14:nvContentPartPr>
            <p14:xfrm>
              <a:off x="2581871" y="2777788"/>
              <a:ext cx="383760" cy="322920"/>
            </p14:xfrm>
          </p:contentPart>
        </mc:Choice>
        <mc:Fallback xmlns="">
          <p:pic>
            <p:nvPicPr>
              <p:cNvPr id="60" name="Freihand 59">
                <a:extLst>
                  <a:ext uri="{FF2B5EF4-FFF2-40B4-BE49-F238E27FC236}">
                    <a16:creationId xmlns:a16="http://schemas.microsoft.com/office/drawing/2014/main" id="{FEA69203-FE1F-BA9B-411F-B1AF674CF35B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564231" y="2759788"/>
                <a:ext cx="419400" cy="35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1" name="Freihand 60">
                <a:extLst>
                  <a:ext uri="{FF2B5EF4-FFF2-40B4-BE49-F238E27FC236}">
                    <a16:creationId xmlns:a16="http://schemas.microsoft.com/office/drawing/2014/main" id="{E0928CA5-576B-8B50-BD47-6BDFD92A628E}"/>
                  </a:ext>
                </a:extLst>
              </p14:cNvPr>
              <p14:cNvContentPartPr/>
              <p14:nvPr/>
            </p14:nvContentPartPr>
            <p14:xfrm>
              <a:off x="3286751" y="2839348"/>
              <a:ext cx="272160" cy="322560"/>
            </p14:xfrm>
          </p:contentPart>
        </mc:Choice>
        <mc:Fallback xmlns="">
          <p:pic>
            <p:nvPicPr>
              <p:cNvPr id="61" name="Freihand 60">
                <a:extLst>
                  <a:ext uri="{FF2B5EF4-FFF2-40B4-BE49-F238E27FC236}">
                    <a16:creationId xmlns:a16="http://schemas.microsoft.com/office/drawing/2014/main" id="{E0928CA5-576B-8B50-BD47-6BDFD92A628E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269111" y="2821348"/>
                <a:ext cx="30780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2">
            <p14:nvContentPartPr>
              <p14:cNvPr id="64" name="Freihand 63">
                <a:extLst>
                  <a:ext uri="{FF2B5EF4-FFF2-40B4-BE49-F238E27FC236}">
                    <a16:creationId xmlns:a16="http://schemas.microsoft.com/office/drawing/2014/main" id="{5C30B857-10B0-D0B6-898C-B455F07B9436}"/>
                  </a:ext>
                </a:extLst>
              </p14:cNvPr>
              <p14:cNvContentPartPr/>
              <p14:nvPr/>
            </p14:nvContentPartPr>
            <p14:xfrm>
              <a:off x="1180489" y="4793428"/>
              <a:ext cx="360" cy="360"/>
            </p14:xfrm>
          </p:contentPart>
        </mc:Choice>
        <mc:Fallback xmlns="">
          <p:pic>
            <p:nvPicPr>
              <p:cNvPr id="64" name="Freihand 63">
                <a:extLst>
                  <a:ext uri="{FF2B5EF4-FFF2-40B4-BE49-F238E27FC236}">
                    <a16:creationId xmlns:a16="http://schemas.microsoft.com/office/drawing/2014/main" id="{5C30B857-10B0-D0B6-898C-B455F07B9436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144849" y="4577788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4">
            <p14:nvContentPartPr>
              <p14:cNvPr id="65" name="Freihand 64">
                <a:extLst>
                  <a:ext uri="{FF2B5EF4-FFF2-40B4-BE49-F238E27FC236}">
                    <a16:creationId xmlns:a16="http://schemas.microsoft.com/office/drawing/2014/main" id="{E4BF28CF-63B0-0AA5-4BF2-56223BD6336E}"/>
                  </a:ext>
                </a:extLst>
              </p14:cNvPr>
              <p14:cNvContentPartPr/>
              <p14:nvPr/>
            </p14:nvContentPartPr>
            <p14:xfrm>
              <a:off x="1685209" y="4588948"/>
              <a:ext cx="614520" cy="419040"/>
            </p14:xfrm>
          </p:contentPart>
        </mc:Choice>
        <mc:Fallback xmlns="">
          <p:pic>
            <p:nvPicPr>
              <p:cNvPr id="65" name="Freihand 64">
                <a:extLst>
                  <a:ext uri="{FF2B5EF4-FFF2-40B4-BE49-F238E27FC236}">
                    <a16:creationId xmlns:a16="http://schemas.microsoft.com/office/drawing/2014/main" id="{E4BF28CF-63B0-0AA5-4BF2-56223BD6336E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49569" y="4372948"/>
                <a:ext cx="686160" cy="85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6">
            <p14:nvContentPartPr>
              <p14:cNvPr id="66" name="Freihand 65">
                <a:extLst>
                  <a:ext uri="{FF2B5EF4-FFF2-40B4-BE49-F238E27FC236}">
                    <a16:creationId xmlns:a16="http://schemas.microsoft.com/office/drawing/2014/main" id="{F06ECE97-9BA5-211D-7E1F-710285AF0050}"/>
                  </a:ext>
                </a:extLst>
              </p14:cNvPr>
              <p14:cNvContentPartPr/>
              <p14:nvPr/>
            </p14:nvContentPartPr>
            <p14:xfrm>
              <a:off x="1215769" y="2556388"/>
              <a:ext cx="360" cy="360"/>
            </p14:xfrm>
          </p:contentPart>
        </mc:Choice>
        <mc:Fallback xmlns="">
          <p:pic>
            <p:nvPicPr>
              <p:cNvPr id="66" name="Freihand 65">
                <a:extLst>
                  <a:ext uri="{FF2B5EF4-FFF2-40B4-BE49-F238E27FC236}">
                    <a16:creationId xmlns:a16="http://schemas.microsoft.com/office/drawing/2014/main" id="{F06ECE97-9BA5-211D-7E1F-710285AF0050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180129" y="2340388"/>
                <a:ext cx="72000" cy="43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9E8D82DE-1DDD-76D1-EDD3-D65D89363504}"/>
              </a:ext>
            </a:extLst>
          </p:cNvPr>
          <p:cNvGrpSpPr/>
          <p:nvPr/>
        </p:nvGrpSpPr>
        <p:grpSpPr>
          <a:xfrm>
            <a:off x="2866991" y="2511748"/>
            <a:ext cx="471240" cy="604440"/>
            <a:chOff x="2866991" y="2511748"/>
            <a:chExt cx="471240" cy="6044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8">
              <p14:nvContentPartPr>
                <p14:cNvPr id="50" name="Freihand 49">
                  <a:extLst>
                    <a:ext uri="{FF2B5EF4-FFF2-40B4-BE49-F238E27FC236}">
                      <a16:creationId xmlns:a16="http://schemas.microsoft.com/office/drawing/2014/main" id="{4DDEB442-F49D-0ACB-CA80-BBA5F6615899}"/>
                    </a:ext>
                  </a:extLst>
                </p14:cNvPr>
                <p14:cNvContentPartPr/>
                <p14:nvPr/>
              </p14:nvContentPartPr>
              <p14:xfrm>
                <a:off x="2866991" y="2973628"/>
                <a:ext cx="205200" cy="141480"/>
              </p14:xfrm>
            </p:contentPart>
          </mc:Choice>
          <mc:Fallback xmlns="">
            <p:pic>
              <p:nvPicPr>
                <p:cNvPr id="50" name="Freihand 49">
                  <a:extLst>
                    <a:ext uri="{FF2B5EF4-FFF2-40B4-BE49-F238E27FC236}">
                      <a16:creationId xmlns:a16="http://schemas.microsoft.com/office/drawing/2014/main" id="{4DDEB442-F49D-0ACB-CA80-BBA5F661589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831351" y="2757988"/>
                  <a:ext cx="27684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0">
              <p14:nvContentPartPr>
                <p14:cNvPr id="51" name="Freihand 50">
                  <a:extLst>
                    <a:ext uri="{FF2B5EF4-FFF2-40B4-BE49-F238E27FC236}">
                      <a16:creationId xmlns:a16="http://schemas.microsoft.com/office/drawing/2014/main" id="{13199E72-ED5D-0723-2E15-A015E14A8412}"/>
                    </a:ext>
                  </a:extLst>
                </p14:cNvPr>
                <p14:cNvContentPartPr/>
                <p14:nvPr/>
              </p14:nvContentPartPr>
              <p14:xfrm>
                <a:off x="3133391" y="2985148"/>
                <a:ext cx="204840" cy="131040"/>
              </p14:xfrm>
            </p:contentPart>
          </mc:Choice>
          <mc:Fallback xmlns="">
            <p:pic>
              <p:nvPicPr>
                <p:cNvPr id="51" name="Freihand 50">
                  <a:extLst>
                    <a:ext uri="{FF2B5EF4-FFF2-40B4-BE49-F238E27FC236}">
                      <a16:creationId xmlns:a16="http://schemas.microsoft.com/office/drawing/2014/main" id="{13199E72-ED5D-0723-2E15-A015E14A841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097391" y="2769148"/>
                  <a:ext cx="276480" cy="56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2">
              <p14:nvContentPartPr>
                <p14:cNvPr id="78" name="Freihand 77">
                  <a:extLst>
                    <a:ext uri="{FF2B5EF4-FFF2-40B4-BE49-F238E27FC236}">
                      <a16:creationId xmlns:a16="http://schemas.microsoft.com/office/drawing/2014/main" id="{83B2FDA3-04F6-D271-0975-463A531086C2}"/>
                    </a:ext>
                  </a:extLst>
                </p14:cNvPr>
                <p14:cNvContentPartPr/>
                <p14:nvPr/>
              </p14:nvContentPartPr>
              <p14:xfrm>
                <a:off x="2982289" y="2511748"/>
                <a:ext cx="41400" cy="36720"/>
              </p14:xfrm>
            </p:contentPart>
          </mc:Choice>
          <mc:Fallback xmlns="">
            <p:pic>
              <p:nvPicPr>
                <p:cNvPr id="78" name="Freihand 77">
                  <a:extLst>
                    <a:ext uri="{FF2B5EF4-FFF2-40B4-BE49-F238E27FC236}">
                      <a16:creationId xmlns:a16="http://schemas.microsoft.com/office/drawing/2014/main" id="{83B2FDA3-04F6-D271-0975-463A531086C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946649" y="2296108"/>
                  <a:ext cx="113040" cy="46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4">
              <p14:nvContentPartPr>
                <p14:cNvPr id="79" name="Freihand 78">
                  <a:extLst>
                    <a:ext uri="{FF2B5EF4-FFF2-40B4-BE49-F238E27FC236}">
                      <a16:creationId xmlns:a16="http://schemas.microsoft.com/office/drawing/2014/main" id="{813362DA-F3AE-D209-C8EA-50FC6E7F8573}"/>
                    </a:ext>
                  </a:extLst>
                </p14:cNvPr>
                <p14:cNvContentPartPr/>
                <p14:nvPr/>
              </p14:nvContentPartPr>
              <p14:xfrm>
                <a:off x="3124489" y="2520748"/>
                <a:ext cx="50400" cy="27000"/>
              </p14:xfrm>
            </p:contentPart>
          </mc:Choice>
          <mc:Fallback xmlns="">
            <p:pic>
              <p:nvPicPr>
                <p:cNvPr id="79" name="Freihand 78">
                  <a:extLst>
                    <a:ext uri="{FF2B5EF4-FFF2-40B4-BE49-F238E27FC236}">
                      <a16:creationId xmlns:a16="http://schemas.microsoft.com/office/drawing/2014/main" id="{813362DA-F3AE-D209-C8EA-50FC6E7F857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088849" y="2304748"/>
                  <a:ext cx="122040" cy="45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6">
              <p14:nvContentPartPr>
                <p14:cNvPr id="85" name="Freihand 84">
                  <a:extLst>
                    <a:ext uri="{FF2B5EF4-FFF2-40B4-BE49-F238E27FC236}">
                      <a16:creationId xmlns:a16="http://schemas.microsoft.com/office/drawing/2014/main" id="{62543FF9-6271-09CE-0B2C-3EA0206F99DB}"/>
                    </a:ext>
                  </a:extLst>
                </p14:cNvPr>
                <p14:cNvContentPartPr/>
                <p14:nvPr/>
              </p14:nvContentPartPr>
              <p14:xfrm>
                <a:off x="2938369" y="2599948"/>
                <a:ext cx="255600" cy="90720"/>
              </p14:xfrm>
            </p:contentPart>
          </mc:Choice>
          <mc:Fallback xmlns="">
            <p:pic>
              <p:nvPicPr>
                <p:cNvPr id="85" name="Freihand 84">
                  <a:extLst>
                    <a:ext uri="{FF2B5EF4-FFF2-40B4-BE49-F238E27FC236}">
                      <a16:creationId xmlns:a16="http://schemas.microsoft.com/office/drawing/2014/main" id="{62543FF9-6271-09CE-0B2C-3EA0206F99D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902369" y="2383948"/>
                  <a:ext cx="327240" cy="52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8">
              <p14:nvContentPartPr>
                <p14:cNvPr id="87" name="Freihand 86">
                  <a:extLst>
                    <a:ext uri="{FF2B5EF4-FFF2-40B4-BE49-F238E27FC236}">
                      <a16:creationId xmlns:a16="http://schemas.microsoft.com/office/drawing/2014/main" id="{A1A6D65E-3AA7-6CD8-A831-E3A7BE5784C1}"/>
                    </a:ext>
                  </a:extLst>
                </p14:cNvPr>
                <p14:cNvContentPartPr/>
                <p14:nvPr/>
              </p14:nvContentPartPr>
              <p14:xfrm>
                <a:off x="2947009" y="2603548"/>
                <a:ext cx="9000" cy="24120"/>
              </p14:xfrm>
            </p:contentPart>
          </mc:Choice>
          <mc:Fallback xmlns="">
            <p:pic>
              <p:nvPicPr>
                <p:cNvPr id="87" name="Freihand 86">
                  <a:extLst>
                    <a:ext uri="{FF2B5EF4-FFF2-40B4-BE49-F238E27FC236}">
                      <a16:creationId xmlns:a16="http://schemas.microsoft.com/office/drawing/2014/main" id="{A1A6D65E-3AA7-6CD8-A831-E3A7BE5784C1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911369" y="2387548"/>
                  <a:ext cx="80640" cy="45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41305ECE-BC4A-A760-FB4C-E3600C652B66}"/>
              </a:ext>
            </a:extLst>
          </p:cNvPr>
          <p:cNvGrpSpPr/>
          <p:nvPr/>
        </p:nvGrpSpPr>
        <p:grpSpPr>
          <a:xfrm>
            <a:off x="850991" y="2453068"/>
            <a:ext cx="1420200" cy="1273680"/>
            <a:chOff x="850991" y="2453068"/>
            <a:chExt cx="1420200" cy="12736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0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DDBE7407-FF65-A66F-F8A4-0DCE7F78D234}"/>
                    </a:ext>
                  </a:extLst>
                </p14:cNvPr>
                <p14:cNvContentPartPr/>
                <p14:nvPr/>
              </p14:nvContentPartPr>
              <p14:xfrm>
                <a:off x="850991" y="2466748"/>
                <a:ext cx="543600" cy="418680"/>
              </p14:xfrm>
            </p:contentPart>
          </mc:Choice>
          <mc:Fallback xmlns="">
            <p:pic>
              <p:nvPicPr>
                <p:cNvPr id="24" name="Freihand 23">
                  <a:extLst>
                    <a:ext uri="{FF2B5EF4-FFF2-40B4-BE49-F238E27FC236}">
                      <a16:creationId xmlns:a16="http://schemas.microsoft.com/office/drawing/2014/main" id="{DDBE7407-FF65-A66F-F8A4-0DCE7F78D23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815351" y="2250748"/>
                  <a:ext cx="615240" cy="85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2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D884973B-F293-18D9-F127-BD4125314943}"/>
                    </a:ext>
                  </a:extLst>
                </p14:cNvPr>
                <p14:cNvContentPartPr/>
                <p14:nvPr/>
              </p14:nvContentPartPr>
              <p14:xfrm>
                <a:off x="1109111" y="2929348"/>
                <a:ext cx="45720" cy="461520"/>
              </p14:xfrm>
            </p:contentPart>
          </mc:Choice>
          <mc:Fallback xmlns="">
            <p:pic>
              <p:nvPicPr>
                <p:cNvPr id="25" name="Freihand 24">
                  <a:extLst>
                    <a:ext uri="{FF2B5EF4-FFF2-40B4-BE49-F238E27FC236}">
                      <a16:creationId xmlns:a16="http://schemas.microsoft.com/office/drawing/2014/main" id="{D884973B-F293-18D9-F127-BD412531494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73471" y="2713348"/>
                  <a:ext cx="117360" cy="89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4">
              <p14:nvContentPartPr>
                <p14:cNvPr id="27" name="Freihand 26">
                  <a:extLst>
                    <a:ext uri="{FF2B5EF4-FFF2-40B4-BE49-F238E27FC236}">
                      <a16:creationId xmlns:a16="http://schemas.microsoft.com/office/drawing/2014/main" id="{62A9C434-A244-F807-0484-9910CECA5238}"/>
                    </a:ext>
                  </a:extLst>
                </p14:cNvPr>
                <p14:cNvContentPartPr/>
                <p14:nvPr/>
              </p14:nvContentPartPr>
              <p14:xfrm>
                <a:off x="1198031" y="3044908"/>
                <a:ext cx="239040" cy="116280"/>
              </p14:xfrm>
            </p:contentPart>
          </mc:Choice>
          <mc:Fallback xmlns="">
            <p:pic>
              <p:nvPicPr>
                <p:cNvPr id="27" name="Freihand 26">
                  <a:extLst>
                    <a:ext uri="{FF2B5EF4-FFF2-40B4-BE49-F238E27FC236}">
                      <a16:creationId xmlns:a16="http://schemas.microsoft.com/office/drawing/2014/main" id="{62A9C434-A244-F807-0484-9910CECA5238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162391" y="2828908"/>
                  <a:ext cx="310680" cy="54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6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DF04ADEA-BAF4-5199-E17F-26C6EA8B2C56}"/>
                    </a:ext>
                  </a:extLst>
                </p14:cNvPr>
                <p14:cNvContentPartPr/>
                <p14:nvPr/>
              </p14:nvContentPartPr>
              <p14:xfrm>
                <a:off x="1162391" y="2922868"/>
                <a:ext cx="238680" cy="95760"/>
              </p14:xfrm>
            </p:contentPart>
          </mc:Choice>
          <mc:Fallback xmlns="">
            <p:pic>
              <p:nvPicPr>
                <p:cNvPr id="29" name="Freihand 28">
                  <a:extLst>
                    <a:ext uri="{FF2B5EF4-FFF2-40B4-BE49-F238E27FC236}">
                      <a16:creationId xmlns:a16="http://schemas.microsoft.com/office/drawing/2014/main" id="{DF04ADEA-BAF4-5199-E17F-26C6EA8B2C56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126751" y="2706868"/>
                  <a:ext cx="310320" cy="52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8">
              <p14:nvContentPartPr>
                <p14:cNvPr id="31" name="Freihand 30">
                  <a:extLst>
                    <a:ext uri="{FF2B5EF4-FFF2-40B4-BE49-F238E27FC236}">
                      <a16:creationId xmlns:a16="http://schemas.microsoft.com/office/drawing/2014/main" id="{B17A6164-78E3-4CD5-2967-69EEB069C0F4}"/>
                    </a:ext>
                  </a:extLst>
                </p14:cNvPr>
                <p14:cNvContentPartPr/>
                <p14:nvPr/>
              </p14:nvContentPartPr>
              <p14:xfrm>
                <a:off x="1392431" y="3008908"/>
                <a:ext cx="91800" cy="117720"/>
              </p14:xfrm>
            </p:contentPart>
          </mc:Choice>
          <mc:Fallback xmlns="">
            <p:pic>
              <p:nvPicPr>
                <p:cNvPr id="31" name="Freihand 30">
                  <a:extLst>
                    <a:ext uri="{FF2B5EF4-FFF2-40B4-BE49-F238E27FC236}">
                      <a16:creationId xmlns:a16="http://schemas.microsoft.com/office/drawing/2014/main" id="{B17A6164-78E3-4CD5-2967-69EEB069C0F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356791" y="2793268"/>
                  <a:ext cx="163440" cy="54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0">
              <p14:nvContentPartPr>
                <p14:cNvPr id="32" name="Freihand 31">
                  <a:extLst>
                    <a:ext uri="{FF2B5EF4-FFF2-40B4-BE49-F238E27FC236}">
                      <a16:creationId xmlns:a16="http://schemas.microsoft.com/office/drawing/2014/main" id="{1345A852-01E5-CECA-12C9-80A61AFA4AEC}"/>
                    </a:ext>
                  </a:extLst>
                </p14:cNvPr>
                <p14:cNvContentPartPr/>
                <p14:nvPr/>
              </p14:nvContentPartPr>
              <p14:xfrm>
                <a:off x="1356791" y="2831068"/>
                <a:ext cx="84240" cy="127080"/>
              </p14:xfrm>
            </p:contentPart>
          </mc:Choice>
          <mc:Fallback xmlns="">
            <p:pic>
              <p:nvPicPr>
                <p:cNvPr id="32" name="Freihand 31">
                  <a:extLst>
                    <a:ext uri="{FF2B5EF4-FFF2-40B4-BE49-F238E27FC236}">
                      <a16:creationId xmlns:a16="http://schemas.microsoft.com/office/drawing/2014/main" id="{1345A852-01E5-CECA-12C9-80A61AFA4AEC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320791" y="2615068"/>
                  <a:ext cx="155880" cy="55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2">
              <p14:nvContentPartPr>
                <p14:cNvPr id="34" name="Freihand 33">
                  <a:extLst>
                    <a:ext uri="{FF2B5EF4-FFF2-40B4-BE49-F238E27FC236}">
                      <a16:creationId xmlns:a16="http://schemas.microsoft.com/office/drawing/2014/main" id="{3440DF37-5EB6-3B21-FCAC-A2399CBA90A2}"/>
                    </a:ext>
                  </a:extLst>
                </p14:cNvPr>
                <p14:cNvContentPartPr/>
                <p14:nvPr/>
              </p14:nvContentPartPr>
              <p14:xfrm>
                <a:off x="923711" y="3382228"/>
                <a:ext cx="230400" cy="344520"/>
              </p14:xfrm>
            </p:contentPart>
          </mc:Choice>
          <mc:Fallback xmlns="">
            <p:pic>
              <p:nvPicPr>
                <p:cNvPr id="34" name="Freihand 33">
                  <a:extLst>
                    <a:ext uri="{FF2B5EF4-FFF2-40B4-BE49-F238E27FC236}">
                      <a16:creationId xmlns:a16="http://schemas.microsoft.com/office/drawing/2014/main" id="{3440DF37-5EB6-3B21-FCAC-A2399CBA90A2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88071" y="3166228"/>
                  <a:ext cx="302040" cy="77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4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9A0B6E19-BBEB-4800-06A4-ED50F0F80321}"/>
                    </a:ext>
                  </a:extLst>
                </p14:cNvPr>
                <p14:cNvContentPartPr/>
                <p14:nvPr/>
              </p14:nvContentPartPr>
              <p14:xfrm>
                <a:off x="1180391" y="3417508"/>
                <a:ext cx="233640" cy="258120"/>
              </p14:xfrm>
            </p:contentPart>
          </mc:Choice>
          <mc:Fallback xmlns="">
            <p:pic>
              <p:nvPicPr>
                <p:cNvPr id="36" name="Freihand 35">
                  <a:extLst>
                    <a:ext uri="{FF2B5EF4-FFF2-40B4-BE49-F238E27FC236}">
                      <a16:creationId xmlns:a16="http://schemas.microsoft.com/office/drawing/2014/main" id="{9A0B6E19-BBEB-4800-06A4-ED50F0F80321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144751" y="3201508"/>
                  <a:ext cx="305280" cy="68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6">
              <p14:nvContentPartPr>
                <p14:cNvPr id="39" name="Freihand 38">
                  <a:extLst>
                    <a:ext uri="{FF2B5EF4-FFF2-40B4-BE49-F238E27FC236}">
                      <a16:creationId xmlns:a16="http://schemas.microsoft.com/office/drawing/2014/main" id="{8416D533-5AE2-9821-DBED-8D21F289B010}"/>
                    </a:ext>
                  </a:extLst>
                </p14:cNvPr>
                <p14:cNvContentPartPr/>
                <p14:nvPr/>
              </p14:nvContentPartPr>
              <p14:xfrm>
                <a:off x="1988231" y="2822788"/>
                <a:ext cx="30240" cy="635040"/>
              </p14:xfrm>
            </p:contentPart>
          </mc:Choice>
          <mc:Fallback xmlns="">
            <p:pic>
              <p:nvPicPr>
                <p:cNvPr id="39" name="Freihand 38">
                  <a:extLst>
                    <a:ext uri="{FF2B5EF4-FFF2-40B4-BE49-F238E27FC236}">
                      <a16:creationId xmlns:a16="http://schemas.microsoft.com/office/drawing/2014/main" id="{8416D533-5AE2-9821-DBED-8D21F289B010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1952591" y="2606788"/>
                  <a:ext cx="101880" cy="10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8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25654AC3-6256-8F7D-7DC8-A482D59B53C9}"/>
                    </a:ext>
                  </a:extLst>
                </p14:cNvPr>
                <p14:cNvContentPartPr/>
                <p14:nvPr/>
              </p14:nvContentPartPr>
              <p14:xfrm>
                <a:off x="1653791" y="3372868"/>
                <a:ext cx="343440" cy="291960"/>
              </p14:xfrm>
            </p:contentPart>
          </mc:Choice>
          <mc:Fallback xmlns="">
            <p:pic>
              <p:nvPicPr>
                <p:cNvPr id="40" name="Freihand 39">
                  <a:extLst>
                    <a:ext uri="{FF2B5EF4-FFF2-40B4-BE49-F238E27FC236}">
                      <a16:creationId xmlns:a16="http://schemas.microsoft.com/office/drawing/2014/main" id="{25654AC3-6256-8F7D-7DC8-A482D59B53C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618151" y="3157228"/>
                  <a:ext cx="415080" cy="72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0">
              <p14:nvContentPartPr>
                <p14:cNvPr id="41" name="Freihand 40">
                  <a:extLst>
                    <a:ext uri="{FF2B5EF4-FFF2-40B4-BE49-F238E27FC236}">
                      <a16:creationId xmlns:a16="http://schemas.microsoft.com/office/drawing/2014/main" id="{1874014E-AE3F-FE93-7954-554619298142}"/>
                    </a:ext>
                  </a:extLst>
                </p14:cNvPr>
                <p14:cNvContentPartPr/>
                <p14:nvPr/>
              </p14:nvContentPartPr>
              <p14:xfrm>
                <a:off x="1997231" y="3390868"/>
                <a:ext cx="273960" cy="220320"/>
              </p14:xfrm>
            </p:contentPart>
          </mc:Choice>
          <mc:Fallback xmlns="">
            <p:pic>
              <p:nvPicPr>
                <p:cNvPr id="41" name="Freihand 40">
                  <a:extLst>
                    <a:ext uri="{FF2B5EF4-FFF2-40B4-BE49-F238E27FC236}">
                      <a16:creationId xmlns:a16="http://schemas.microsoft.com/office/drawing/2014/main" id="{1874014E-AE3F-FE93-7954-55461929814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961231" y="3175228"/>
                  <a:ext cx="345600" cy="65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2">
              <p14:nvContentPartPr>
                <p14:cNvPr id="43" name="Freihand 42">
                  <a:extLst>
                    <a:ext uri="{FF2B5EF4-FFF2-40B4-BE49-F238E27FC236}">
                      <a16:creationId xmlns:a16="http://schemas.microsoft.com/office/drawing/2014/main" id="{59EB0CBD-0DB9-2CEA-0F1A-87F9B3A7447D}"/>
                    </a:ext>
                  </a:extLst>
                </p14:cNvPr>
                <p14:cNvContentPartPr/>
                <p14:nvPr/>
              </p14:nvContentPartPr>
              <p14:xfrm>
                <a:off x="1728311" y="3053548"/>
                <a:ext cx="269280" cy="72360"/>
              </p14:xfrm>
            </p:contentPart>
          </mc:Choice>
          <mc:Fallback xmlns="">
            <p:pic>
              <p:nvPicPr>
                <p:cNvPr id="43" name="Freihand 42">
                  <a:extLst>
                    <a:ext uri="{FF2B5EF4-FFF2-40B4-BE49-F238E27FC236}">
                      <a16:creationId xmlns:a16="http://schemas.microsoft.com/office/drawing/2014/main" id="{59EB0CBD-0DB9-2CEA-0F1A-87F9B3A7447D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692671" y="2837548"/>
                  <a:ext cx="340920" cy="50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4">
              <p14:nvContentPartPr>
                <p14:cNvPr id="44" name="Freihand 43">
                  <a:extLst>
                    <a:ext uri="{FF2B5EF4-FFF2-40B4-BE49-F238E27FC236}">
                      <a16:creationId xmlns:a16="http://schemas.microsoft.com/office/drawing/2014/main" id="{1F22EADB-1659-F515-6BB1-938E086B8A8D}"/>
                    </a:ext>
                  </a:extLst>
                </p14:cNvPr>
                <p14:cNvContentPartPr/>
                <p14:nvPr/>
              </p14:nvContentPartPr>
              <p14:xfrm>
                <a:off x="1712471" y="3035908"/>
                <a:ext cx="79200" cy="82080"/>
              </p14:xfrm>
            </p:contentPart>
          </mc:Choice>
          <mc:Fallback xmlns="">
            <p:pic>
              <p:nvPicPr>
                <p:cNvPr id="44" name="Freihand 43">
                  <a:extLst>
                    <a:ext uri="{FF2B5EF4-FFF2-40B4-BE49-F238E27FC236}">
                      <a16:creationId xmlns:a16="http://schemas.microsoft.com/office/drawing/2014/main" id="{1F22EADB-1659-F515-6BB1-938E086B8A8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676471" y="2819908"/>
                  <a:ext cx="150840" cy="51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6">
              <p14:nvContentPartPr>
                <p14:cNvPr id="45" name="Freihand 44">
                  <a:extLst>
                    <a:ext uri="{FF2B5EF4-FFF2-40B4-BE49-F238E27FC236}">
                      <a16:creationId xmlns:a16="http://schemas.microsoft.com/office/drawing/2014/main" id="{9F140C52-0A06-AD5A-4F64-ACA130568EAB}"/>
                    </a:ext>
                  </a:extLst>
                </p14:cNvPr>
                <p14:cNvContentPartPr/>
                <p14:nvPr/>
              </p14:nvContentPartPr>
              <p14:xfrm>
                <a:off x="1686911" y="2822788"/>
                <a:ext cx="275040" cy="62640"/>
              </p14:xfrm>
            </p:contentPart>
          </mc:Choice>
          <mc:Fallback xmlns="">
            <p:pic>
              <p:nvPicPr>
                <p:cNvPr id="45" name="Freihand 44">
                  <a:extLst>
                    <a:ext uri="{FF2B5EF4-FFF2-40B4-BE49-F238E27FC236}">
                      <a16:creationId xmlns:a16="http://schemas.microsoft.com/office/drawing/2014/main" id="{9F140C52-0A06-AD5A-4F64-ACA130568EAB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651271" y="2606788"/>
                  <a:ext cx="346680" cy="49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8">
              <p14:nvContentPartPr>
                <p14:cNvPr id="46" name="Freihand 45">
                  <a:extLst>
                    <a:ext uri="{FF2B5EF4-FFF2-40B4-BE49-F238E27FC236}">
                      <a16:creationId xmlns:a16="http://schemas.microsoft.com/office/drawing/2014/main" id="{CADED1C2-3A36-19CF-7E0D-5B4B395A6A0B}"/>
                    </a:ext>
                  </a:extLst>
                </p14:cNvPr>
                <p14:cNvContentPartPr/>
                <p14:nvPr/>
              </p14:nvContentPartPr>
              <p14:xfrm>
                <a:off x="1659191" y="2840428"/>
                <a:ext cx="117720" cy="91080"/>
              </p14:xfrm>
            </p:contentPart>
          </mc:Choice>
          <mc:Fallback xmlns="">
            <p:pic>
              <p:nvPicPr>
                <p:cNvPr id="46" name="Freihand 45">
                  <a:extLst>
                    <a:ext uri="{FF2B5EF4-FFF2-40B4-BE49-F238E27FC236}">
                      <a16:creationId xmlns:a16="http://schemas.microsoft.com/office/drawing/2014/main" id="{CADED1C2-3A36-19CF-7E0D-5B4B395A6A0B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623191" y="2624428"/>
                  <a:ext cx="189360" cy="52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0">
              <p14:nvContentPartPr>
                <p14:cNvPr id="67" name="Freihand 66">
                  <a:extLst>
                    <a:ext uri="{FF2B5EF4-FFF2-40B4-BE49-F238E27FC236}">
                      <a16:creationId xmlns:a16="http://schemas.microsoft.com/office/drawing/2014/main" id="{228D8F48-C0A4-3DC3-3F87-C6164B159C1C}"/>
                    </a:ext>
                  </a:extLst>
                </p14:cNvPr>
                <p14:cNvContentPartPr/>
                <p14:nvPr/>
              </p14:nvContentPartPr>
              <p14:xfrm>
                <a:off x="1207129" y="2599228"/>
                <a:ext cx="24480" cy="10800"/>
              </p14:xfrm>
            </p:contentPart>
          </mc:Choice>
          <mc:Fallback xmlns="">
            <p:pic>
              <p:nvPicPr>
                <p:cNvPr id="67" name="Freihand 66">
                  <a:extLst>
                    <a:ext uri="{FF2B5EF4-FFF2-40B4-BE49-F238E27FC236}">
                      <a16:creationId xmlns:a16="http://schemas.microsoft.com/office/drawing/2014/main" id="{228D8F48-C0A4-3DC3-3F87-C6164B159C1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171129" y="2383588"/>
                  <a:ext cx="96120" cy="44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2">
              <p14:nvContentPartPr>
                <p14:cNvPr id="68" name="Freihand 67">
                  <a:extLst>
                    <a:ext uri="{FF2B5EF4-FFF2-40B4-BE49-F238E27FC236}">
                      <a16:creationId xmlns:a16="http://schemas.microsoft.com/office/drawing/2014/main" id="{7FA334EB-6B54-4791-F2FF-F4DA413A2733}"/>
                    </a:ext>
                  </a:extLst>
                </p14:cNvPr>
                <p14:cNvContentPartPr/>
                <p14:nvPr/>
              </p14:nvContentPartPr>
              <p14:xfrm>
                <a:off x="1162489" y="2520748"/>
                <a:ext cx="78840" cy="45360"/>
              </p14:xfrm>
            </p:contentPart>
          </mc:Choice>
          <mc:Fallback xmlns="">
            <p:pic>
              <p:nvPicPr>
                <p:cNvPr id="68" name="Freihand 67">
                  <a:extLst>
                    <a:ext uri="{FF2B5EF4-FFF2-40B4-BE49-F238E27FC236}">
                      <a16:creationId xmlns:a16="http://schemas.microsoft.com/office/drawing/2014/main" id="{7FA334EB-6B54-4791-F2FF-F4DA413A2733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126849" y="2304748"/>
                  <a:ext cx="15048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4">
              <p14:nvContentPartPr>
                <p14:cNvPr id="70" name="Freihand 69">
                  <a:extLst>
                    <a:ext uri="{FF2B5EF4-FFF2-40B4-BE49-F238E27FC236}">
                      <a16:creationId xmlns:a16="http://schemas.microsoft.com/office/drawing/2014/main" id="{ADE4B4E5-B623-990D-5917-D7FCABFBABDD}"/>
                    </a:ext>
                  </a:extLst>
                </p14:cNvPr>
                <p14:cNvContentPartPr/>
                <p14:nvPr/>
              </p14:nvContentPartPr>
              <p14:xfrm>
                <a:off x="1197049" y="2742868"/>
                <a:ext cx="143640" cy="87480"/>
              </p14:xfrm>
            </p:contentPart>
          </mc:Choice>
          <mc:Fallback xmlns="">
            <p:pic>
              <p:nvPicPr>
                <p:cNvPr id="70" name="Freihand 69">
                  <a:extLst>
                    <a:ext uri="{FF2B5EF4-FFF2-40B4-BE49-F238E27FC236}">
                      <a16:creationId xmlns:a16="http://schemas.microsoft.com/office/drawing/2014/main" id="{ADE4B4E5-B623-990D-5917-D7FCABFBABDD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161049" y="2527228"/>
                  <a:ext cx="215280" cy="51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6">
              <p14:nvContentPartPr>
                <p14:cNvPr id="72" name="Freihand 71">
                  <a:extLst>
                    <a:ext uri="{FF2B5EF4-FFF2-40B4-BE49-F238E27FC236}">
                      <a16:creationId xmlns:a16="http://schemas.microsoft.com/office/drawing/2014/main" id="{1AFB5342-40BE-DBD9-8622-B3A0BE7D3B61}"/>
                    </a:ext>
                  </a:extLst>
                </p14:cNvPr>
                <p14:cNvContentPartPr/>
                <p14:nvPr/>
              </p14:nvContentPartPr>
              <p14:xfrm>
                <a:off x="1850449" y="2558908"/>
                <a:ext cx="13680" cy="15120"/>
              </p14:xfrm>
            </p:contentPart>
          </mc:Choice>
          <mc:Fallback xmlns="">
            <p:pic>
              <p:nvPicPr>
                <p:cNvPr id="72" name="Freihand 71">
                  <a:extLst>
                    <a:ext uri="{FF2B5EF4-FFF2-40B4-BE49-F238E27FC236}">
                      <a16:creationId xmlns:a16="http://schemas.microsoft.com/office/drawing/2014/main" id="{1AFB5342-40BE-DBD9-8622-B3A0BE7D3B61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814449" y="2343268"/>
                  <a:ext cx="85320" cy="44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8">
              <p14:nvContentPartPr>
                <p14:cNvPr id="74" name="Freihand 73">
                  <a:extLst>
                    <a:ext uri="{FF2B5EF4-FFF2-40B4-BE49-F238E27FC236}">
                      <a16:creationId xmlns:a16="http://schemas.microsoft.com/office/drawing/2014/main" id="{626ED879-08E0-916A-791F-069B40D092DB}"/>
                    </a:ext>
                  </a:extLst>
                </p14:cNvPr>
                <p14:cNvContentPartPr/>
                <p14:nvPr/>
              </p14:nvContentPartPr>
              <p14:xfrm>
                <a:off x="1819849" y="2453068"/>
                <a:ext cx="136080" cy="86040"/>
              </p14:xfrm>
            </p:contentPart>
          </mc:Choice>
          <mc:Fallback xmlns="">
            <p:pic>
              <p:nvPicPr>
                <p:cNvPr id="74" name="Freihand 73">
                  <a:extLst>
                    <a:ext uri="{FF2B5EF4-FFF2-40B4-BE49-F238E27FC236}">
                      <a16:creationId xmlns:a16="http://schemas.microsoft.com/office/drawing/2014/main" id="{626ED879-08E0-916A-791F-069B40D092D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783849" y="2237428"/>
                  <a:ext cx="207720" cy="51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0">
              <p14:nvContentPartPr>
                <p14:cNvPr id="76" name="Freihand 75">
                  <a:extLst>
                    <a:ext uri="{FF2B5EF4-FFF2-40B4-BE49-F238E27FC236}">
                      <a16:creationId xmlns:a16="http://schemas.microsoft.com/office/drawing/2014/main" id="{A32BCD03-7DFD-2D94-F37B-666F354531AA}"/>
                    </a:ext>
                  </a:extLst>
                </p14:cNvPr>
                <p14:cNvContentPartPr/>
                <p14:nvPr/>
              </p14:nvContentPartPr>
              <p14:xfrm>
                <a:off x="1819849" y="2655388"/>
                <a:ext cx="267840" cy="61200"/>
              </p14:xfrm>
            </p:contentPart>
          </mc:Choice>
          <mc:Fallback xmlns="">
            <p:pic>
              <p:nvPicPr>
                <p:cNvPr id="76" name="Freihand 75">
                  <a:extLst>
                    <a:ext uri="{FF2B5EF4-FFF2-40B4-BE49-F238E27FC236}">
                      <a16:creationId xmlns:a16="http://schemas.microsoft.com/office/drawing/2014/main" id="{A32BCD03-7DFD-2D94-F37B-666F354531AA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783849" y="2439748"/>
                  <a:ext cx="339480" cy="49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2">
              <p14:nvContentPartPr>
                <p14:cNvPr id="89" name="Freihand 88">
                  <a:extLst>
                    <a:ext uri="{FF2B5EF4-FFF2-40B4-BE49-F238E27FC236}">
                      <a16:creationId xmlns:a16="http://schemas.microsoft.com/office/drawing/2014/main" id="{61E0289C-588E-620A-B091-F23ED7B3E6F2}"/>
                    </a:ext>
                  </a:extLst>
                </p14:cNvPr>
                <p14:cNvContentPartPr/>
                <p14:nvPr/>
              </p14:nvContentPartPr>
              <p14:xfrm>
                <a:off x="1843969" y="2585908"/>
                <a:ext cx="50760" cy="21600"/>
              </p14:xfrm>
            </p:contentPart>
          </mc:Choice>
          <mc:Fallback xmlns="">
            <p:pic>
              <p:nvPicPr>
                <p:cNvPr id="89" name="Freihand 88">
                  <a:extLst>
                    <a:ext uri="{FF2B5EF4-FFF2-40B4-BE49-F238E27FC236}">
                      <a16:creationId xmlns:a16="http://schemas.microsoft.com/office/drawing/2014/main" id="{61E0289C-588E-620A-B091-F23ED7B3E6F2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808329" y="2370268"/>
                  <a:ext cx="122400" cy="453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4">
            <p14:nvContentPartPr>
              <p14:cNvPr id="96" name="Freihand 95">
                <a:extLst>
                  <a:ext uri="{FF2B5EF4-FFF2-40B4-BE49-F238E27FC236}">
                    <a16:creationId xmlns:a16="http://schemas.microsoft.com/office/drawing/2014/main" id="{50ED4BDA-21CC-31F3-E0A9-B9C843C9D9B9}"/>
                  </a:ext>
                </a:extLst>
              </p14:cNvPr>
              <p14:cNvContentPartPr/>
              <p14:nvPr/>
            </p14:nvContentPartPr>
            <p14:xfrm>
              <a:off x="1566409" y="5202028"/>
              <a:ext cx="439920" cy="54360"/>
            </p14:xfrm>
          </p:contentPart>
        </mc:Choice>
        <mc:Fallback xmlns="">
          <p:pic>
            <p:nvPicPr>
              <p:cNvPr id="96" name="Freihand 95">
                <a:extLst>
                  <a:ext uri="{FF2B5EF4-FFF2-40B4-BE49-F238E27FC236}">
                    <a16:creationId xmlns:a16="http://schemas.microsoft.com/office/drawing/2014/main" id="{50ED4BDA-21CC-31F3-E0A9-B9C843C9D9B9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1530409" y="4986388"/>
                <a:ext cx="51156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6">
            <p14:nvContentPartPr>
              <p14:cNvPr id="108" name="Freihand 107">
                <a:extLst>
                  <a:ext uri="{FF2B5EF4-FFF2-40B4-BE49-F238E27FC236}">
                    <a16:creationId xmlns:a16="http://schemas.microsoft.com/office/drawing/2014/main" id="{61CFD6FB-48C0-043A-2326-0834E705F8C7}"/>
                  </a:ext>
                </a:extLst>
              </p14:cNvPr>
              <p14:cNvContentPartPr/>
              <p14:nvPr/>
            </p14:nvContentPartPr>
            <p14:xfrm>
              <a:off x="744529" y="4544308"/>
              <a:ext cx="471960" cy="471960"/>
            </p14:xfrm>
          </p:contentPart>
        </mc:Choice>
        <mc:Fallback xmlns="">
          <p:pic>
            <p:nvPicPr>
              <p:cNvPr id="108" name="Freihand 107">
                <a:extLst>
                  <a:ext uri="{FF2B5EF4-FFF2-40B4-BE49-F238E27FC236}">
                    <a16:creationId xmlns:a16="http://schemas.microsoft.com/office/drawing/2014/main" id="{61CFD6FB-48C0-043A-2326-0834E705F8C7}"/>
                  </a:ext>
                </a:extLst>
              </p:cNvPr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708529" y="4328668"/>
                <a:ext cx="543600" cy="90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8">
            <p14:nvContentPartPr>
              <p14:cNvPr id="109" name="Freihand 108">
                <a:extLst>
                  <a:ext uri="{FF2B5EF4-FFF2-40B4-BE49-F238E27FC236}">
                    <a16:creationId xmlns:a16="http://schemas.microsoft.com/office/drawing/2014/main" id="{09E8A8E3-2E2B-9529-C5B8-29A1BDB98E3A}"/>
                  </a:ext>
                </a:extLst>
              </p14:cNvPr>
              <p14:cNvContentPartPr/>
              <p14:nvPr/>
            </p14:nvContentPartPr>
            <p14:xfrm>
              <a:off x="887089" y="5015548"/>
              <a:ext cx="54360" cy="763560"/>
            </p14:xfrm>
          </p:contentPart>
        </mc:Choice>
        <mc:Fallback xmlns="">
          <p:pic>
            <p:nvPicPr>
              <p:cNvPr id="109" name="Freihand 108">
                <a:extLst>
                  <a:ext uri="{FF2B5EF4-FFF2-40B4-BE49-F238E27FC236}">
                    <a16:creationId xmlns:a16="http://schemas.microsoft.com/office/drawing/2014/main" id="{09E8A8E3-2E2B-9529-C5B8-29A1BDB98E3A}"/>
                  </a:ext>
                </a:extLst>
              </p:cNvPr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851089" y="4799548"/>
                <a:ext cx="126000" cy="11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90">
            <p14:nvContentPartPr>
              <p14:cNvPr id="122" name="Freihand 121">
                <a:extLst>
                  <a:ext uri="{FF2B5EF4-FFF2-40B4-BE49-F238E27FC236}">
                    <a16:creationId xmlns:a16="http://schemas.microsoft.com/office/drawing/2014/main" id="{7D934668-DF40-A027-8EA5-B8C1BD4C8EED}"/>
                  </a:ext>
                </a:extLst>
              </p14:cNvPr>
              <p14:cNvContentPartPr/>
              <p14:nvPr/>
            </p14:nvContentPartPr>
            <p14:xfrm>
              <a:off x="2972569" y="4562668"/>
              <a:ext cx="481680" cy="427680"/>
            </p14:xfrm>
          </p:contentPart>
        </mc:Choice>
        <mc:Fallback xmlns="">
          <p:pic>
            <p:nvPicPr>
              <p:cNvPr id="122" name="Freihand 121">
                <a:extLst>
                  <a:ext uri="{FF2B5EF4-FFF2-40B4-BE49-F238E27FC236}">
                    <a16:creationId xmlns:a16="http://schemas.microsoft.com/office/drawing/2014/main" id="{7D934668-DF40-A027-8EA5-B8C1BD4C8EED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2936569" y="4346668"/>
                <a:ext cx="553320" cy="85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135" name="Gruppieren 134">
            <a:extLst>
              <a:ext uri="{FF2B5EF4-FFF2-40B4-BE49-F238E27FC236}">
                <a16:creationId xmlns:a16="http://schemas.microsoft.com/office/drawing/2014/main" id="{2AE75E63-20AB-DE04-7634-D034E20C0D3B}"/>
              </a:ext>
            </a:extLst>
          </p:cNvPr>
          <p:cNvGrpSpPr/>
          <p:nvPr/>
        </p:nvGrpSpPr>
        <p:grpSpPr>
          <a:xfrm>
            <a:off x="2902729" y="4669228"/>
            <a:ext cx="489240" cy="1074600"/>
            <a:chOff x="2902729" y="4669228"/>
            <a:chExt cx="489240" cy="10746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2">
              <p14:nvContentPartPr>
                <p14:cNvPr id="123" name="Freihand 122">
                  <a:extLst>
                    <a:ext uri="{FF2B5EF4-FFF2-40B4-BE49-F238E27FC236}">
                      <a16:creationId xmlns:a16="http://schemas.microsoft.com/office/drawing/2014/main" id="{61DA3CF2-314D-8FF2-9836-F980093D600B}"/>
                    </a:ext>
                  </a:extLst>
                </p14:cNvPr>
                <p14:cNvContentPartPr/>
                <p14:nvPr/>
              </p14:nvContentPartPr>
              <p14:xfrm>
                <a:off x="3106489" y="4997908"/>
                <a:ext cx="54000" cy="443160"/>
              </p14:xfrm>
            </p:contentPart>
          </mc:Choice>
          <mc:Fallback xmlns="">
            <p:pic>
              <p:nvPicPr>
                <p:cNvPr id="123" name="Freihand 122">
                  <a:extLst>
                    <a:ext uri="{FF2B5EF4-FFF2-40B4-BE49-F238E27FC236}">
                      <a16:creationId xmlns:a16="http://schemas.microsoft.com/office/drawing/2014/main" id="{61DA3CF2-314D-8FF2-9836-F980093D600B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3070849" y="4781908"/>
                  <a:ext cx="125640" cy="87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4">
              <p14:nvContentPartPr>
                <p14:cNvPr id="124" name="Freihand 123">
                  <a:extLst>
                    <a:ext uri="{FF2B5EF4-FFF2-40B4-BE49-F238E27FC236}">
                      <a16:creationId xmlns:a16="http://schemas.microsoft.com/office/drawing/2014/main" id="{34AA774D-3BD8-D853-6B67-B7D9815E3BB6}"/>
                    </a:ext>
                  </a:extLst>
                </p14:cNvPr>
                <p14:cNvContentPartPr/>
                <p14:nvPr/>
              </p14:nvContentPartPr>
              <p14:xfrm>
                <a:off x="2902729" y="5379508"/>
                <a:ext cx="195840" cy="364320"/>
              </p14:xfrm>
            </p:contentPart>
          </mc:Choice>
          <mc:Fallback xmlns="">
            <p:pic>
              <p:nvPicPr>
                <p:cNvPr id="124" name="Freihand 123">
                  <a:extLst>
                    <a:ext uri="{FF2B5EF4-FFF2-40B4-BE49-F238E27FC236}">
                      <a16:creationId xmlns:a16="http://schemas.microsoft.com/office/drawing/2014/main" id="{34AA774D-3BD8-D853-6B67-B7D9815E3BB6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867089" y="5163508"/>
                  <a:ext cx="267480" cy="79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6">
              <p14:nvContentPartPr>
                <p14:cNvPr id="126" name="Freihand 125">
                  <a:extLst>
                    <a:ext uri="{FF2B5EF4-FFF2-40B4-BE49-F238E27FC236}">
                      <a16:creationId xmlns:a16="http://schemas.microsoft.com/office/drawing/2014/main" id="{CD946BA6-03FF-6485-BCB0-B6007F607B34}"/>
                    </a:ext>
                  </a:extLst>
                </p14:cNvPr>
                <p14:cNvContentPartPr/>
                <p14:nvPr/>
              </p14:nvContentPartPr>
              <p14:xfrm>
                <a:off x="3106849" y="5388148"/>
                <a:ext cx="121680" cy="321840"/>
              </p14:xfrm>
            </p:contentPart>
          </mc:Choice>
          <mc:Fallback xmlns="">
            <p:pic>
              <p:nvPicPr>
                <p:cNvPr id="126" name="Freihand 125">
                  <a:extLst>
                    <a:ext uri="{FF2B5EF4-FFF2-40B4-BE49-F238E27FC236}">
                      <a16:creationId xmlns:a16="http://schemas.microsoft.com/office/drawing/2014/main" id="{CD946BA6-03FF-6485-BCB0-B6007F607B34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071209" y="5172508"/>
                  <a:ext cx="193320" cy="75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8">
              <p14:nvContentPartPr>
                <p14:cNvPr id="127" name="Freihand 126">
                  <a:extLst>
                    <a:ext uri="{FF2B5EF4-FFF2-40B4-BE49-F238E27FC236}">
                      <a16:creationId xmlns:a16="http://schemas.microsoft.com/office/drawing/2014/main" id="{34E834A4-A1F4-A3B4-36A2-8F052ADE49CE}"/>
                    </a:ext>
                  </a:extLst>
                </p14:cNvPr>
                <p14:cNvContentPartPr/>
                <p14:nvPr/>
              </p14:nvContentPartPr>
              <p14:xfrm>
                <a:off x="3151489" y="5157748"/>
                <a:ext cx="78840" cy="213840"/>
              </p14:xfrm>
            </p:contentPart>
          </mc:Choice>
          <mc:Fallback xmlns="">
            <p:pic>
              <p:nvPicPr>
                <p:cNvPr id="127" name="Freihand 126">
                  <a:extLst>
                    <a:ext uri="{FF2B5EF4-FFF2-40B4-BE49-F238E27FC236}">
                      <a16:creationId xmlns:a16="http://schemas.microsoft.com/office/drawing/2014/main" id="{34E834A4-A1F4-A3B4-36A2-8F052ADE49C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3115489" y="4941748"/>
                  <a:ext cx="150480" cy="64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0">
              <p14:nvContentPartPr>
                <p14:cNvPr id="128" name="Freihand 127">
                  <a:extLst>
                    <a:ext uri="{FF2B5EF4-FFF2-40B4-BE49-F238E27FC236}">
                      <a16:creationId xmlns:a16="http://schemas.microsoft.com/office/drawing/2014/main" id="{06F6A7C6-9022-F6EB-16F3-CF7C087766AC}"/>
                    </a:ext>
                  </a:extLst>
                </p14:cNvPr>
                <p14:cNvContentPartPr/>
                <p14:nvPr/>
              </p14:nvContentPartPr>
              <p14:xfrm>
                <a:off x="3201169" y="5187628"/>
                <a:ext cx="3960" cy="6120"/>
              </p14:xfrm>
            </p:contentPart>
          </mc:Choice>
          <mc:Fallback xmlns="">
            <p:pic>
              <p:nvPicPr>
                <p:cNvPr id="128" name="Freihand 127">
                  <a:extLst>
                    <a:ext uri="{FF2B5EF4-FFF2-40B4-BE49-F238E27FC236}">
                      <a16:creationId xmlns:a16="http://schemas.microsoft.com/office/drawing/2014/main" id="{06F6A7C6-9022-F6EB-16F3-CF7C087766A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3165169" y="4971628"/>
                  <a:ext cx="75600" cy="43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2">
              <p14:nvContentPartPr>
                <p14:cNvPr id="130" name="Freihand 129">
                  <a:extLst>
                    <a:ext uri="{FF2B5EF4-FFF2-40B4-BE49-F238E27FC236}">
                      <a16:creationId xmlns:a16="http://schemas.microsoft.com/office/drawing/2014/main" id="{9323F513-1587-AA2C-187D-755A335A6099}"/>
                    </a:ext>
                  </a:extLst>
                </p14:cNvPr>
                <p14:cNvContentPartPr/>
                <p14:nvPr/>
              </p14:nvContentPartPr>
              <p14:xfrm>
                <a:off x="3169129" y="5104468"/>
                <a:ext cx="65880" cy="174240"/>
              </p14:xfrm>
            </p:contentPart>
          </mc:Choice>
          <mc:Fallback xmlns="">
            <p:pic>
              <p:nvPicPr>
                <p:cNvPr id="130" name="Freihand 129">
                  <a:extLst>
                    <a:ext uri="{FF2B5EF4-FFF2-40B4-BE49-F238E27FC236}">
                      <a16:creationId xmlns:a16="http://schemas.microsoft.com/office/drawing/2014/main" id="{9323F513-1587-AA2C-187D-755A335A609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133129" y="4888468"/>
                  <a:ext cx="137520" cy="60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4">
              <p14:nvContentPartPr>
                <p14:cNvPr id="132" name="Freihand 131">
                  <a:extLst>
                    <a:ext uri="{FF2B5EF4-FFF2-40B4-BE49-F238E27FC236}">
                      <a16:creationId xmlns:a16="http://schemas.microsoft.com/office/drawing/2014/main" id="{40C1D729-E55C-C4D9-7877-7CA2C0F08C10}"/>
                    </a:ext>
                  </a:extLst>
                </p14:cNvPr>
                <p14:cNvContentPartPr/>
                <p14:nvPr/>
              </p14:nvContentPartPr>
              <p14:xfrm>
                <a:off x="3223849" y="4872628"/>
                <a:ext cx="141120" cy="53280"/>
              </p14:xfrm>
            </p:contentPart>
          </mc:Choice>
          <mc:Fallback xmlns="">
            <p:pic>
              <p:nvPicPr>
                <p:cNvPr id="132" name="Freihand 131">
                  <a:extLst>
                    <a:ext uri="{FF2B5EF4-FFF2-40B4-BE49-F238E27FC236}">
                      <a16:creationId xmlns:a16="http://schemas.microsoft.com/office/drawing/2014/main" id="{40C1D729-E55C-C4D9-7877-7CA2C0F08C10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187849" y="4656628"/>
                  <a:ext cx="212760" cy="48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6">
              <p14:nvContentPartPr>
                <p14:cNvPr id="134" name="Freihand 133">
                  <a:extLst>
                    <a:ext uri="{FF2B5EF4-FFF2-40B4-BE49-F238E27FC236}">
                      <a16:creationId xmlns:a16="http://schemas.microsoft.com/office/drawing/2014/main" id="{335F9210-EA69-AF20-39FF-E7AA401F0DD8}"/>
                    </a:ext>
                  </a:extLst>
                </p14:cNvPr>
                <p14:cNvContentPartPr/>
                <p14:nvPr/>
              </p14:nvContentPartPr>
              <p14:xfrm>
                <a:off x="3310609" y="4669228"/>
                <a:ext cx="81360" cy="72720"/>
              </p14:xfrm>
            </p:contentPart>
          </mc:Choice>
          <mc:Fallback xmlns="">
            <p:pic>
              <p:nvPicPr>
                <p:cNvPr id="134" name="Freihand 133">
                  <a:extLst>
                    <a:ext uri="{FF2B5EF4-FFF2-40B4-BE49-F238E27FC236}">
                      <a16:creationId xmlns:a16="http://schemas.microsoft.com/office/drawing/2014/main" id="{335F9210-EA69-AF20-39FF-E7AA401F0DD8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274609" y="4453588"/>
                  <a:ext cx="153000" cy="504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7" name="Gruppieren 136">
            <a:extLst>
              <a:ext uri="{FF2B5EF4-FFF2-40B4-BE49-F238E27FC236}">
                <a16:creationId xmlns:a16="http://schemas.microsoft.com/office/drawing/2014/main" id="{807A85FA-6CBF-C798-F565-5C622FA5C54D}"/>
              </a:ext>
            </a:extLst>
          </p:cNvPr>
          <p:cNvGrpSpPr/>
          <p:nvPr/>
        </p:nvGrpSpPr>
        <p:grpSpPr>
          <a:xfrm>
            <a:off x="636529" y="4455388"/>
            <a:ext cx="1634400" cy="1518120"/>
            <a:chOff x="636529" y="4455388"/>
            <a:chExt cx="1634400" cy="15181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8">
              <p14:nvContentPartPr>
                <p14:cNvPr id="91" name="Freihand 90">
                  <a:extLst>
                    <a:ext uri="{FF2B5EF4-FFF2-40B4-BE49-F238E27FC236}">
                      <a16:creationId xmlns:a16="http://schemas.microsoft.com/office/drawing/2014/main" id="{106F6D2C-C212-1428-6EAD-362A66F6DD69}"/>
                    </a:ext>
                  </a:extLst>
                </p14:cNvPr>
                <p14:cNvContentPartPr/>
                <p14:nvPr/>
              </p14:nvContentPartPr>
              <p14:xfrm>
                <a:off x="1997329" y="5006548"/>
                <a:ext cx="18360" cy="487440"/>
              </p14:xfrm>
            </p:contentPart>
          </mc:Choice>
          <mc:Fallback xmlns="">
            <p:pic>
              <p:nvPicPr>
                <p:cNvPr id="91" name="Freihand 90">
                  <a:extLst>
                    <a:ext uri="{FF2B5EF4-FFF2-40B4-BE49-F238E27FC236}">
                      <a16:creationId xmlns:a16="http://schemas.microsoft.com/office/drawing/2014/main" id="{106F6D2C-C212-1428-6EAD-362A66F6DD69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1961329" y="4790908"/>
                  <a:ext cx="90000" cy="9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0">
              <p14:nvContentPartPr>
                <p14:cNvPr id="92" name="Freihand 91">
                  <a:extLst>
                    <a:ext uri="{FF2B5EF4-FFF2-40B4-BE49-F238E27FC236}">
                      <a16:creationId xmlns:a16="http://schemas.microsoft.com/office/drawing/2014/main" id="{FE5905EE-DA6C-C316-47AD-A3F109F8D60B}"/>
                    </a:ext>
                  </a:extLst>
                </p14:cNvPr>
                <p14:cNvContentPartPr/>
                <p14:nvPr/>
              </p14:nvContentPartPr>
              <p14:xfrm>
                <a:off x="1792129" y="5450428"/>
                <a:ext cx="214200" cy="399240"/>
              </p14:xfrm>
            </p:contentPart>
          </mc:Choice>
          <mc:Fallback xmlns="">
            <p:pic>
              <p:nvPicPr>
                <p:cNvPr id="92" name="Freihand 91">
                  <a:extLst>
                    <a:ext uri="{FF2B5EF4-FFF2-40B4-BE49-F238E27FC236}">
                      <a16:creationId xmlns:a16="http://schemas.microsoft.com/office/drawing/2014/main" id="{FE5905EE-DA6C-C316-47AD-A3F109F8D60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756489" y="5234428"/>
                  <a:ext cx="285840" cy="83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2">
              <p14:nvContentPartPr>
                <p14:cNvPr id="94" name="Freihand 93">
                  <a:extLst>
                    <a:ext uri="{FF2B5EF4-FFF2-40B4-BE49-F238E27FC236}">
                      <a16:creationId xmlns:a16="http://schemas.microsoft.com/office/drawing/2014/main" id="{BDF96FD5-6BD2-2EC8-0EA8-4BAD1F26ED1F}"/>
                    </a:ext>
                  </a:extLst>
                </p14:cNvPr>
                <p14:cNvContentPartPr/>
                <p14:nvPr/>
              </p14:nvContentPartPr>
              <p14:xfrm>
                <a:off x="2023609" y="5459428"/>
                <a:ext cx="219960" cy="354240"/>
              </p14:xfrm>
            </p:contentPart>
          </mc:Choice>
          <mc:Fallback xmlns="">
            <p:pic>
              <p:nvPicPr>
                <p:cNvPr id="94" name="Freihand 93">
                  <a:extLst>
                    <a:ext uri="{FF2B5EF4-FFF2-40B4-BE49-F238E27FC236}">
                      <a16:creationId xmlns:a16="http://schemas.microsoft.com/office/drawing/2014/main" id="{BDF96FD5-6BD2-2EC8-0EA8-4BAD1F26ED1F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987609" y="5243788"/>
                  <a:ext cx="291600" cy="78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4">
              <p14:nvContentPartPr>
                <p14:cNvPr id="98" name="Freihand 97">
                  <a:extLst>
                    <a:ext uri="{FF2B5EF4-FFF2-40B4-BE49-F238E27FC236}">
                      <a16:creationId xmlns:a16="http://schemas.microsoft.com/office/drawing/2014/main" id="{9E4FFE14-A40B-8CAF-EA99-1E6F84D1DC27}"/>
                    </a:ext>
                  </a:extLst>
                </p14:cNvPr>
                <p14:cNvContentPartPr/>
                <p14:nvPr/>
              </p14:nvContentPartPr>
              <p14:xfrm>
                <a:off x="1782409" y="4694788"/>
                <a:ext cx="63360" cy="57960"/>
              </p14:xfrm>
            </p:contentPart>
          </mc:Choice>
          <mc:Fallback xmlns="">
            <p:pic>
              <p:nvPicPr>
                <p:cNvPr id="98" name="Freihand 97">
                  <a:extLst>
                    <a:ext uri="{FF2B5EF4-FFF2-40B4-BE49-F238E27FC236}">
                      <a16:creationId xmlns:a16="http://schemas.microsoft.com/office/drawing/2014/main" id="{9E4FFE14-A40B-8CAF-EA99-1E6F84D1DC27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746769" y="4479148"/>
                  <a:ext cx="135000" cy="48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6">
              <p14:nvContentPartPr>
                <p14:cNvPr id="99" name="Freihand 98">
                  <a:extLst>
                    <a:ext uri="{FF2B5EF4-FFF2-40B4-BE49-F238E27FC236}">
                      <a16:creationId xmlns:a16="http://schemas.microsoft.com/office/drawing/2014/main" id="{7D2E02B9-8EE9-2DCA-E3E8-DAC621BF8D00}"/>
                    </a:ext>
                  </a:extLst>
                </p14:cNvPr>
                <p14:cNvContentPartPr/>
                <p14:nvPr/>
              </p14:nvContentPartPr>
              <p14:xfrm>
                <a:off x="1801849" y="4848508"/>
                <a:ext cx="90720" cy="60480"/>
              </p14:xfrm>
            </p:contentPart>
          </mc:Choice>
          <mc:Fallback xmlns="">
            <p:pic>
              <p:nvPicPr>
                <p:cNvPr id="99" name="Freihand 98">
                  <a:extLst>
                    <a:ext uri="{FF2B5EF4-FFF2-40B4-BE49-F238E27FC236}">
                      <a16:creationId xmlns:a16="http://schemas.microsoft.com/office/drawing/2014/main" id="{7D2E02B9-8EE9-2DCA-E3E8-DAC621BF8D00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765849" y="4632868"/>
                  <a:ext cx="162360" cy="49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8">
              <p14:nvContentPartPr>
                <p14:cNvPr id="101" name="Freihand 100">
                  <a:extLst>
                    <a:ext uri="{FF2B5EF4-FFF2-40B4-BE49-F238E27FC236}">
                      <a16:creationId xmlns:a16="http://schemas.microsoft.com/office/drawing/2014/main" id="{42D56420-2370-24B3-B708-C813A8478E7C}"/>
                    </a:ext>
                  </a:extLst>
                </p14:cNvPr>
                <p14:cNvContentPartPr/>
                <p14:nvPr/>
              </p14:nvContentPartPr>
              <p14:xfrm>
                <a:off x="1944049" y="4651228"/>
                <a:ext cx="138240" cy="359280"/>
              </p14:xfrm>
            </p:contentPart>
          </mc:Choice>
          <mc:Fallback xmlns="">
            <p:pic>
              <p:nvPicPr>
                <p:cNvPr id="101" name="Freihand 100">
                  <a:extLst>
                    <a:ext uri="{FF2B5EF4-FFF2-40B4-BE49-F238E27FC236}">
                      <a16:creationId xmlns:a16="http://schemas.microsoft.com/office/drawing/2014/main" id="{42D56420-2370-24B3-B708-C813A8478E7C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908049" y="4435588"/>
                  <a:ext cx="209880" cy="79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0">
              <p14:nvContentPartPr>
                <p14:cNvPr id="102" name="Freihand 101">
                  <a:extLst>
                    <a:ext uri="{FF2B5EF4-FFF2-40B4-BE49-F238E27FC236}">
                      <a16:creationId xmlns:a16="http://schemas.microsoft.com/office/drawing/2014/main" id="{43032EBD-06A8-90D5-2936-6CEBC6AFEE2F}"/>
                    </a:ext>
                  </a:extLst>
                </p14:cNvPr>
                <p14:cNvContentPartPr/>
                <p14:nvPr/>
              </p14:nvContentPartPr>
              <p14:xfrm>
                <a:off x="2023609" y="4642588"/>
                <a:ext cx="139320" cy="366480"/>
              </p14:xfrm>
            </p:contentPart>
          </mc:Choice>
          <mc:Fallback xmlns="">
            <p:pic>
              <p:nvPicPr>
                <p:cNvPr id="102" name="Freihand 101">
                  <a:extLst>
                    <a:ext uri="{FF2B5EF4-FFF2-40B4-BE49-F238E27FC236}">
                      <a16:creationId xmlns:a16="http://schemas.microsoft.com/office/drawing/2014/main" id="{43032EBD-06A8-90D5-2936-6CEBC6AFEE2F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987609" y="4426588"/>
                  <a:ext cx="210960" cy="79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2">
              <p14:nvContentPartPr>
                <p14:cNvPr id="103" name="Freihand 102">
                  <a:extLst>
                    <a:ext uri="{FF2B5EF4-FFF2-40B4-BE49-F238E27FC236}">
                      <a16:creationId xmlns:a16="http://schemas.microsoft.com/office/drawing/2014/main" id="{AD463399-25EB-4E32-C2A0-3419639A14F0}"/>
                    </a:ext>
                  </a:extLst>
                </p14:cNvPr>
                <p14:cNvContentPartPr/>
                <p14:nvPr/>
              </p14:nvContentPartPr>
              <p14:xfrm>
                <a:off x="2139169" y="4669228"/>
                <a:ext cx="131760" cy="469800"/>
              </p14:xfrm>
            </p:contentPart>
          </mc:Choice>
          <mc:Fallback xmlns="">
            <p:pic>
              <p:nvPicPr>
                <p:cNvPr id="103" name="Freihand 102">
                  <a:extLst>
                    <a:ext uri="{FF2B5EF4-FFF2-40B4-BE49-F238E27FC236}">
                      <a16:creationId xmlns:a16="http://schemas.microsoft.com/office/drawing/2014/main" id="{AD463399-25EB-4E32-C2A0-3419639A14F0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103529" y="4453588"/>
                  <a:ext cx="203400" cy="90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4">
              <p14:nvContentPartPr>
                <p14:cNvPr id="105" name="Freihand 104">
                  <a:extLst>
                    <a:ext uri="{FF2B5EF4-FFF2-40B4-BE49-F238E27FC236}">
                      <a16:creationId xmlns:a16="http://schemas.microsoft.com/office/drawing/2014/main" id="{FA9569C8-8F71-713E-B0EF-1CCFC65247E2}"/>
                    </a:ext>
                  </a:extLst>
                </p14:cNvPr>
                <p14:cNvContentPartPr/>
                <p14:nvPr/>
              </p14:nvContentPartPr>
              <p14:xfrm>
                <a:off x="2130169" y="4962268"/>
                <a:ext cx="106200" cy="266400"/>
              </p14:xfrm>
            </p:contentPart>
          </mc:Choice>
          <mc:Fallback xmlns="">
            <p:pic>
              <p:nvPicPr>
                <p:cNvPr id="105" name="Freihand 104">
                  <a:extLst>
                    <a:ext uri="{FF2B5EF4-FFF2-40B4-BE49-F238E27FC236}">
                      <a16:creationId xmlns:a16="http://schemas.microsoft.com/office/drawing/2014/main" id="{FA9569C8-8F71-713E-B0EF-1CCFC65247E2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094169" y="4746268"/>
                  <a:ext cx="177840" cy="69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6">
              <p14:nvContentPartPr>
                <p14:cNvPr id="106" name="Freihand 105">
                  <a:extLst>
                    <a:ext uri="{FF2B5EF4-FFF2-40B4-BE49-F238E27FC236}">
                      <a16:creationId xmlns:a16="http://schemas.microsoft.com/office/drawing/2014/main" id="{8E563C6D-BA3C-F82B-C05F-F20342B4A6A3}"/>
                    </a:ext>
                  </a:extLst>
                </p14:cNvPr>
                <p14:cNvContentPartPr/>
                <p14:nvPr/>
              </p14:nvContentPartPr>
              <p14:xfrm>
                <a:off x="2041609" y="4944628"/>
                <a:ext cx="127080" cy="245880"/>
              </p14:xfrm>
            </p:contentPart>
          </mc:Choice>
          <mc:Fallback xmlns="">
            <p:pic>
              <p:nvPicPr>
                <p:cNvPr id="106" name="Freihand 105">
                  <a:extLst>
                    <a:ext uri="{FF2B5EF4-FFF2-40B4-BE49-F238E27FC236}">
                      <a16:creationId xmlns:a16="http://schemas.microsoft.com/office/drawing/2014/main" id="{8E563C6D-BA3C-F82B-C05F-F20342B4A6A3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2005969" y="4728628"/>
                  <a:ext cx="198720" cy="67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8">
              <p14:nvContentPartPr>
                <p14:cNvPr id="110" name="Freihand 109">
                  <a:extLst>
                    <a:ext uri="{FF2B5EF4-FFF2-40B4-BE49-F238E27FC236}">
                      <a16:creationId xmlns:a16="http://schemas.microsoft.com/office/drawing/2014/main" id="{4FA565DA-26BA-53CB-B02C-D425B53A249F}"/>
                    </a:ext>
                  </a:extLst>
                </p14:cNvPr>
                <p14:cNvContentPartPr/>
                <p14:nvPr/>
              </p14:nvContentPartPr>
              <p14:xfrm>
                <a:off x="949369" y="5223268"/>
                <a:ext cx="384120" cy="86040"/>
              </p14:xfrm>
            </p:contentPart>
          </mc:Choice>
          <mc:Fallback xmlns="">
            <p:pic>
              <p:nvPicPr>
                <p:cNvPr id="110" name="Freihand 109">
                  <a:extLst>
                    <a:ext uri="{FF2B5EF4-FFF2-40B4-BE49-F238E27FC236}">
                      <a16:creationId xmlns:a16="http://schemas.microsoft.com/office/drawing/2014/main" id="{4FA565DA-26BA-53CB-B02C-D425B53A249F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913729" y="5007268"/>
                  <a:ext cx="455760" cy="51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0">
              <p14:nvContentPartPr>
                <p14:cNvPr id="111" name="Freihand 110">
                  <a:extLst>
                    <a:ext uri="{FF2B5EF4-FFF2-40B4-BE49-F238E27FC236}">
                      <a16:creationId xmlns:a16="http://schemas.microsoft.com/office/drawing/2014/main" id="{5051D7F0-D872-D40E-FA79-F02D17C1EE6B}"/>
                    </a:ext>
                  </a:extLst>
                </p14:cNvPr>
                <p14:cNvContentPartPr/>
                <p14:nvPr/>
              </p14:nvContentPartPr>
              <p14:xfrm>
                <a:off x="940729" y="5140108"/>
                <a:ext cx="301320" cy="360"/>
              </p14:xfrm>
            </p:contentPart>
          </mc:Choice>
          <mc:Fallback xmlns="">
            <p:pic>
              <p:nvPicPr>
                <p:cNvPr id="111" name="Freihand 110">
                  <a:extLst>
                    <a:ext uri="{FF2B5EF4-FFF2-40B4-BE49-F238E27FC236}">
                      <a16:creationId xmlns:a16="http://schemas.microsoft.com/office/drawing/2014/main" id="{5051D7F0-D872-D40E-FA79-F02D17C1EE6B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904729" y="4924108"/>
                  <a:ext cx="372960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2">
              <p14:nvContentPartPr>
                <p14:cNvPr id="113" name="Freihand 112">
                  <a:extLst>
                    <a:ext uri="{FF2B5EF4-FFF2-40B4-BE49-F238E27FC236}">
                      <a16:creationId xmlns:a16="http://schemas.microsoft.com/office/drawing/2014/main" id="{69374451-1E55-35E2-051D-8959A03DFFB7}"/>
                    </a:ext>
                  </a:extLst>
                </p14:cNvPr>
                <p14:cNvContentPartPr/>
                <p14:nvPr/>
              </p14:nvContentPartPr>
              <p14:xfrm>
                <a:off x="636529" y="5707828"/>
                <a:ext cx="251280" cy="236880"/>
              </p14:xfrm>
            </p:contentPart>
          </mc:Choice>
          <mc:Fallback xmlns="">
            <p:pic>
              <p:nvPicPr>
                <p:cNvPr id="113" name="Freihand 112">
                  <a:extLst>
                    <a:ext uri="{FF2B5EF4-FFF2-40B4-BE49-F238E27FC236}">
                      <a16:creationId xmlns:a16="http://schemas.microsoft.com/office/drawing/2014/main" id="{69374451-1E55-35E2-051D-8959A03DFFB7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00529" y="5492188"/>
                  <a:ext cx="322920" cy="66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4">
              <p14:nvContentPartPr>
                <p14:cNvPr id="114" name="Freihand 113">
                  <a:extLst>
                    <a:ext uri="{FF2B5EF4-FFF2-40B4-BE49-F238E27FC236}">
                      <a16:creationId xmlns:a16="http://schemas.microsoft.com/office/drawing/2014/main" id="{F4D6A1DE-FEA5-9A60-1ED2-EB7C470B0346}"/>
                    </a:ext>
                  </a:extLst>
                </p14:cNvPr>
                <p14:cNvContentPartPr/>
                <p14:nvPr/>
              </p14:nvContentPartPr>
              <p14:xfrm>
                <a:off x="905089" y="5743468"/>
                <a:ext cx="187200" cy="230040"/>
              </p14:xfrm>
            </p:contentPart>
          </mc:Choice>
          <mc:Fallback xmlns="">
            <p:pic>
              <p:nvPicPr>
                <p:cNvPr id="114" name="Freihand 113">
                  <a:extLst>
                    <a:ext uri="{FF2B5EF4-FFF2-40B4-BE49-F238E27FC236}">
                      <a16:creationId xmlns:a16="http://schemas.microsoft.com/office/drawing/2014/main" id="{F4D6A1DE-FEA5-9A60-1ED2-EB7C470B0346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869089" y="5527828"/>
                  <a:ext cx="258840" cy="66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6">
              <p14:nvContentPartPr>
                <p14:cNvPr id="116" name="Freihand 115">
                  <a:extLst>
                    <a:ext uri="{FF2B5EF4-FFF2-40B4-BE49-F238E27FC236}">
                      <a16:creationId xmlns:a16="http://schemas.microsoft.com/office/drawing/2014/main" id="{697F365B-42DD-81B8-8AAA-BE1330BD6439}"/>
                    </a:ext>
                  </a:extLst>
                </p14:cNvPr>
                <p14:cNvContentPartPr/>
                <p14:nvPr/>
              </p14:nvContentPartPr>
              <p14:xfrm>
                <a:off x="1074289" y="4659148"/>
                <a:ext cx="72360" cy="74520"/>
              </p14:xfrm>
            </p:contentPart>
          </mc:Choice>
          <mc:Fallback xmlns="">
            <p:pic>
              <p:nvPicPr>
                <p:cNvPr id="116" name="Freihand 115">
                  <a:extLst>
                    <a:ext uri="{FF2B5EF4-FFF2-40B4-BE49-F238E27FC236}">
                      <a16:creationId xmlns:a16="http://schemas.microsoft.com/office/drawing/2014/main" id="{697F365B-42DD-81B8-8AAA-BE1330BD643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038649" y="4443148"/>
                  <a:ext cx="144000" cy="50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8">
              <p14:nvContentPartPr>
                <p14:cNvPr id="117" name="Freihand 116">
                  <a:extLst>
                    <a:ext uri="{FF2B5EF4-FFF2-40B4-BE49-F238E27FC236}">
                      <a16:creationId xmlns:a16="http://schemas.microsoft.com/office/drawing/2014/main" id="{86702E78-768D-B303-4760-31F19423B081}"/>
                    </a:ext>
                  </a:extLst>
                </p14:cNvPr>
                <p14:cNvContentPartPr/>
                <p14:nvPr/>
              </p14:nvContentPartPr>
              <p14:xfrm>
                <a:off x="959809" y="4819348"/>
                <a:ext cx="114840" cy="72360"/>
              </p14:xfrm>
            </p:contentPart>
          </mc:Choice>
          <mc:Fallback xmlns="">
            <p:pic>
              <p:nvPicPr>
                <p:cNvPr id="117" name="Freihand 116">
                  <a:extLst>
                    <a:ext uri="{FF2B5EF4-FFF2-40B4-BE49-F238E27FC236}">
                      <a16:creationId xmlns:a16="http://schemas.microsoft.com/office/drawing/2014/main" id="{86702E78-768D-B303-4760-31F19423B081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923809" y="4603348"/>
                  <a:ext cx="186480" cy="50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0">
              <p14:nvContentPartPr>
                <p14:cNvPr id="119" name="Freihand 118">
                  <a:extLst>
                    <a:ext uri="{FF2B5EF4-FFF2-40B4-BE49-F238E27FC236}">
                      <a16:creationId xmlns:a16="http://schemas.microsoft.com/office/drawing/2014/main" id="{CEF7BCB2-1C70-59D7-C992-5A4ECD05F46F}"/>
                    </a:ext>
                  </a:extLst>
                </p14:cNvPr>
                <p14:cNvContentPartPr/>
                <p14:nvPr/>
              </p14:nvContentPartPr>
              <p14:xfrm>
                <a:off x="1330609" y="4464388"/>
                <a:ext cx="126000" cy="160200"/>
              </p14:xfrm>
            </p:contentPart>
          </mc:Choice>
          <mc:Fallback xmlns="">
            <p:pic>
              <p:nvPicPr>
                <p:cNvPr id="119" name="Freihand 118">
                  <a:extLst>
                    <a:ext uri="{FF2B5EF4-FFF2-40B4-BE49-F238E27FC236}">
                      <a16:creationId xmlns:a16="http://schemas.microsoft.com/office/drawing/2014/main" id="{CEF7BCB2-1C70-59D7-C992-5A4ECD05F46F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294609" y="4248388"/>
                  <a:ext cx="197640" cy="59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2">
              <p14:nvContentPartPr>
                <p14:cNvPr id="120" name="Freihand 119">
                  <a:extLst>
                    <a:ext uri="{FF2B5EF4-FFF2-40B4-BE49-F238E27FC236}">
                      <a16:creationId xmlns:a16="http://schemas.microsoft.com/office/drawing/2014/main" id="{C6E21FD9-98B5-50A5-DAC5-58D29A6022C3}"/>
                    </a:ext>
                  </a:extLst>
                </p14:cNvPr>
                <p14:cNvContentPartPr/>
                <p14:nvPr/>
              </p14:nvContentPartPr>
              <p14:xfrm>
                <a:off x="1435009" y="4455388"/>
                <a:ext cx="129240" cy="193320"/>
              </p14:xfrm>
            </p:contentPart>
          </mc:Choice>
          <mc:Fallback xmlns="">
            <p:pic>
              <p:nvPicPr>
                <p:cNvPr id="120" name="Freihand 119">
                  <a:extLst>
                    <a:ext uri="{FF2B5EF4-FFF2-40B4-BE49-F238E27FC236}">
                      <a16:creationId xmlns:a16="http://schemas.microsoft.com/office/drawing/2014/main" id="{C6E21FD9-98B5-50A5-DAC5-58D29A6022C3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399369" y="4239748"/>
                  <a:ext cx="200880" cy="62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4">
              <p14:nvContentPartPr>
                <p14:cNvPr id="136" name="Freihand 135">
                  <a:extLst>
                    <a:ext uri="{FF2B5EF4-FFF2-40B4-BE49-F238E27FC236}">
                      <a16:creationId xmlns:a16="http://schemas.microsoft.com/office/drawing/2014/main" id="{2B33CABE-9A6A-87AB-C08A-4142E2779286}"/>
                    </a:ext>
                  </a:extLst>
                </p14:cNvPr>
                <p14:cNvContentPartPr/>
                <p14:nvPr/>
              </p14:nvContentPartPr>
              <p14:xfrm>
                <a:off x="1572169" y="5228668"/>
                <a:ext cx="425520" cy="90000"/>
              </p14:xfrm>
            </p:contentPart>
          </mc:Choice>
          <mc:Fallback xmlns="">
            <p:pic>
              <p:nvPicPr>
                <p:cNvPr id="136" name="Freihand 135">
                  <a:extLst>
                    <a:ext uri="{FF2B5EF4-FFF2-40B4-BE49-F238E27FC236}">
                      <a16:creationId xmlns:a16="http://schemas.microsoft.com/office/drawing/2014/main" id="{2B33CABE-9A6A-87AB-C08A-4142E2779286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536169" y="5012668"/>
                  <a:ext cx="497160" cy="521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6">
            <p14:nvContentPartPr>
              <p14:cNvPr id="138" name="Freihand 137">
                <a:extLst>
                  <a:ext uri="{FF2B5EF4-FFF2-40B4-BE49-F238E27FC236}">
                    <a16:creationId xmlns:a16="http://schemas.microsoft.com/office/drawing/2014/main" id="{6B410EE2-C184-3D40-74FC-60581D8EA9CC}"/>
                  </a:ext>
                </a:extLst>
              </p14:cNvPr>
              <p14:cNvContentPartPr/>
              <p14:nvPr/>
            </p14:nvContentPartPr>
            <p14:xfrm>
              <a:off x="-1442111" y="4296628"/>
              <a:ext cx="3960" cy="360"/>
            </p14:xfrm>
          </p:contentPart>
        </mc:Choice>
        <mc:Fallback xmlns="">
          <p:pic>
            <p:nvPicPr>
              <p:cNvPr id="138" name="Freihand 137">
                <a:extLst>
                  <a:ext uri="{FF2B5EF4-FFF2-40B4-BE49-F238E27FC236}">
                    <a16:creationId xmlns:a16="http://schemas.microsoft.com/office/drawing/2014/main" id="{6B410EE2-C184-3D40-74FC-60581D8EA9CC}"/>
                  </a:ext>
                </a:extLst>
              </p:cNvPr>
              <p:cNvPicPr/>
              <p:nvPr/>
            </p:nvPicPr>
            <p:blipFill>
              <a:blip r:embed="rId147"/>
              <a:stretch>
                <a:fillRect/>
              </a:stretch>
            </p:blipFill>
            <p:spPr>
              <a:xfrm>
                <a:off x="-1478111" y="4080628"/>
                <a:ext cx="756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8">
            <p14:nvContentPartPr>
              <p14:cNvPr id="139" name="Freihand 138">
                <a:extLst>
                  <a:ext uri="{FF2B5EF4-FFF2-40B4-BE49-F238E27FC236}">
                    <a16:creationId xmlns:a16="http://schemas.microsoft.com/office/drawing/2014/main" id="{47019C31-7BF2-EA34-E1DE-771126A30C7F}"/>
                  </a:ext>
                </a:extLst>
              </p14:cNvPr>
              <p14:cNvContentPartPr/>
              <p14:nvPr/>
            </p14:nvContentPartPr>
            <p14:xfrm>
              <a:off x="-976991" y="3648628"/>
              <a:ext cx="3960" cy="360"/>
            </p14:xfrm>
          </p:contentPart>
        </mc:Choice>
        <mc:Fallback xmlns="">
          <p:pic>
            <p:nvPicPr>
              <p:cNvPr id="139" name="Freihand 138">
                <a:extLst>
                  <a:ext uri="{FF2B5EF4-FFF2-40B4-BE49-F238E27FC236}">
                    <a16:creationId xmlns:a16="http://schemas.microsoft.com/office/drawing/2014/main" id="{47019C31-7BF2-EA34-E1DE-771126A30C7F}"/>
                  </a:ext>
                </a:extLst>
              </p:cNvPr>
              <p:cNvPicPr/>
              <p:nvPr/>
            </p:nvPicPr>
            <p:blipFill>
              <a:blip r:embed="rId149"/>
              <a:stretch>
                <a:fillRect/>
              </a:stretch>
            </p:blipFill>
            <p:spPr>
              <a:xfrm>
                <a:off x="-1012631" y="3432628"/>
                <a:ext cx="756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0">
            <p14:nvContentPartPr>
              <p14:cNvPr id="140" name="Freihand 139">
                <a:extLst>
                  <a:ext uri="{FF2B5EF4-FFF2-40B4-BE49-F238E27FC236}">
                    <a16:creationId xmlns:a16="http://schemas.microsoft.com/office/drawing/2014/main" id="{28FA286F-02E0-8AF5-2804-5F93C2BE3CEB}"/>
                  </a:ext>
                </a:extLst>
              </p14:cNvPr>
              <p14:cNvContentPartPr/>
              <p14:nvPr/>
            </p14:nvContentPartPr>
            <p14:xfrm>
              <a:off x="-1154471" y="4083508"/>
              <a:ext cx="360" cy="360"/>
            </p14:xfrm>
          </p:contentPart>
        </mc:Choice>
        <mc:Fallback xmlns="">
          <p:pic>
            <p:nvPicPr>
              <p:cNvPr id="140" name="Freihand 139">
                <a:extLst>
                  <a:ext uri="{FF2B5EF4-FFF2-40B4-BE49-F238E27FC236}">
                    <a16:creationId xmlns:a16="http://schemas.microsoft.com/office/drawing/2014/main" id="{28FA286F-02E0-8AF5-2804-5F93C2BE3CEB}"/>
                  </a:ext>
                </a:extLst>
              </p:cNvPr>
              <p:cNvPicPr/>
              <p:nvPr/>
            </p:nvPicPr>
            <p:blipFill>
              <a:blip r:embed="rId151"/>
              <a:stretch>
                <a:fillRect/>
              </a:stretch>
            </p:blipFill>
            <p:spPr>
              <a:xfrm>
                <a:off x="-1190111" y="3867508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2">
            <p14:nvContentPartPr>
              <p14:cNvPr id="141" name="Freihand 140">
                <a:extLst>
                  <a:ext uri="{FF2B5EF4-FFF2-40B4-BE49-F238E27FC236}">
                    <a16:creationId xmlns:a16="http://schemas.microsoft.com/office/drawing/2014/main" id="{6C9AEBEE-DEF8-AECD-5F91-48D0ADDB013D}"/>
                  </a:ext>
                </a:extLst>
              </p14:cNvPr>
              <p14:cNvContentPartPr/>
              <p14:nvPr/>
            </p14:nvContentPartPr>
            <p14:xfrm>
              <a:off x="-2051231" y="4109788"/>
              <a:ext cx="24480" cy="360"/>
            </p14:xfrm>
          </p:contentPart>
        </mc:Choice>
        <mc:Fallback xmlns="">
          <p:pic>
            <p:nvPicPr>
              <p:cNvPr id="141" name="Freihand 140">
                <a:extLst>
                  <a:ext uri="{FF2B5EF4-FFF2-40B4-BE49-F238E27FC236}">
                    <a16:creationId xmlns:a16="http://schemas.microsoft.com/office/drawing/2014/main" id="{6C9AEBEE-DEF8-AECD-5F91-48D0ADDB013D}"/>
                  </a:ext>
                </a:extLst>
              </p:cNvPr>
              <p:cNvPicPr/>
              <p:nvPr/>
            </p:nvPicPr>
            <p:blipFill>
              <a:blip r:embed="rId153"/>
              <a:stretch>
                <a:fillRect/>
              </a:stretch>
            </p:blipFill>
            <p:spPr>
              <a:xfrm>
                <a:off x="-2086871" y="3894148"/>
                <a:ext cx="9612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4">
            <p14:nvContentPartPr>
              <p14:cNvPr id="142" name="Freihand 141">
                <a:extLst>
                  <a:ext uri="{FF2B5EF4-FFF2-40B4-BE49-F238E27FC236}">
                    <a16:creationId xmlns:a16="http://schemas.microsoft.com/office/drawing/2014/main" id="{0C71D236-36F4-3973-8F1B-3D680D58F3D2}"/>
                  </a:ext>
                </a:extLst>
              </p14:cNvPr>
              <p14:cNvContentPartPr/>
              <p14:nvPr/>
            </p14:nvContentPartPr>
            <p14:xfrm>
              <a:off x="4145449" y="1428868"/>
              <a:ext cx="9360" cy="360"/>
            </p14:xfrm>
          </p:contentPart>
        </mc:Choice>
        <mc:Fallback xmlns="">
          <p:pic>
            <p:nvPicPr>
              <p:cNvPr id="142" name="Freihand 141">
                <a:extLst>
                  <a:ext uri="{FF2B5EF4-FFF2-40B4-BE49-F238E27FC236}">
                    <a16:creationId xmlns:a16="http://schemas.microsoft.com/office/drawing/2014/main" id="{0C71D236-36F4-3973-8F1B-3D680D58F3D2}"/>
                  </a:ext>
                </a:extLst>
              </p:cNvPr>
              <p:cNvPicPr/>
              <p:nvPr/>
            </p:nvPicPr>
            <p:blipFill>
              <a:blip r:embed="rId155"/>
              <a:stretch>
                <a:fillRect/>
              </a:stretch>
            </p:blipFill>
            <p:spPr>
              <a:xfrm>
                <a:off x="4109449" y="1213228"/>
                <a:ext cx="81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6">
            <p14:nvContentPartPr>
              <p14:cNvPr id="143" name="Freihand 142">
                <a:extLst>
                  <a:ext uri="{FF2B5EF4-FFF2-40B4-BE49-F238E27FC236}">
                    <a16:creationId xmlns:a16="http://schemas.microsoft.com/office/drawing/2014/main" id="{DEEC027B-163E-72BF-6C30-076CF8824D33}"/>
                  </a:ext>
                </a:extLst>
              </p14:cNvPr>
              <p14:cNvContentPartPr/>
              <p14:nvPr/>
            </p14:nvContentPartPr>
            <p14:xfrm>
              <a:off x="-616271" y="4793428"/>
              <a:ext cx="3960" cy="9360"/>
            </p14:xfrm>
          </p:contentPart>
        </mc:Choice>
        <mc:Fallback xmlns="">
          <p:pic>
            <p:nvPicPr>
              <p:cNvPr id="143" name="Freihand 142">
                <a:extLst>
                  <a:ext uri="{FF2B5EF4-FFF2-40B4-BE49-F238E27FC236}">
                    <a16:creationId xmlns:a16="http://schemas.microsoft.com/office/drawing/2014/main" id="{DEEC027B-163E-72BF-6C30-076CF8824D33}"/>
                  </a:ext>
                </a:extLst>
              </p:cNvPr>
              <p:cNvPicPr/>
              <p:nvPr/>
            </p:nvPicPr>
            <p:blipFill>
              <a:blip r:embed="rId157"/>
              <a:stretch>
                <a:fillRect/>
              </a:stretch>
            </p:blipFill>
            <p:spPr>
              <a:xfrm>
                <a:off x="-652271" y="4577788"/>
                <a:ext cx="75600" cy="441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fik 2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91C1C351-5BC9-2A31-6A34-06AD695F94FC}"/>
              </a:ext>
            </a:extLst>
          </p:cNvPr>
          <p:cNvPicPr>
            <a:picLocks noChangeAspect="1"/>
          </p:cNvPicPr>
          <p:nvPr/>
        </p:nvPicPr>
        <p:blipFill>
          <a:blip r:embed="rId1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93" y="6407668"/>
            <a:ext cx="886460" cy="304800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AC3B2A98-BF24-5AC9-AFFF-7F850D419E22}"/>
              </a:ext>
            </a:extLst>
          </p:cNvPr>
          <p:cNvSpPr txBox="1"/>
          <p:nvPr/>
        </p:nvSpPr>
        <p:spPr>
          <a:xfrm>
            <a:off x="1462489" y="6346035"/>
            <a:ext cx="2987040" cy="44386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75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Except where otherwise noted, this material by</a:t>
            </a:r>
            <a:r>
              <a:rPr lang="en-US" sz="75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Julia Neumann</a:t>
            </a:r>
            <a:r>
              <a:rPr lang="en-US" sz="75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licensed under a Creative Commons Attribution 4.0 International license (CC-BY).</a:t>
            </a:r>
            <a:endParaRPr lang="de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91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227</Words>
  <Application>Microsoft Macintosh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ArialMT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Neumann</dc:creator>
  <cp:lastModifiedBy>Leon Grimsmann</cp:lastModifiedBy>
  <cp:revision>41</cp:revision>
  <cp:lastPrinted>2023-03-01T18:51:55Z</cp:lastPrinted>
  <dcterms:created xsi:type="dcterms:W3CDTF">2023-03-01T16:29:53Z</dcterms:created>
  <dcterms:modified xsi:type="dcterms:W3CDTF">2023-08-18T09:44:32Z</dcterms:modified>
</cp:coreProperties>
</file>