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89750" cy="96710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4660"/>
  </p:normalViewPr>
  <p:slideViewPr>
    <p:cSldViewPr snapToGrid="0">
      <p:cViewPr>
        <p:scale>
          <a:sx n="213" d="100"/>
          <a:sy n="213" d="100"/>
        </p:scale>
        <p:origin x="-153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FCCC9-4E06-4167-B58F-74A7274C11C6}" type="datetimeFigureOut">
              <a:rPr lang="de-DE" smtClean="0"/>
              <a:t>18.08.23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1850-A3CF-47FA-94B9-7C0D6D192A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5472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FCCC9-4E06-4167-B58F-74A7274C11C6}" type="datetimeFigureOut">
              <a:rPr lang="de-DE" smtClean="0"/>
              <a:t>18.08.23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1850-A3CF-47FA-94B9-7C0D6D192A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5711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FCCC9-4E06-4167-B58F-74A7274C11C6}" type="datetimeFigureOut">
              <a:rPr lang="de-DE" smtClean="0"/>
              <a:t>18.08.23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1850-A3CF-47FA-94B9-7C0D6D192A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1383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FCCC9-4E06-4167-B58F-74A7274C11C6}" type="datetimeFigureOut">
              <a:rPr lang="de-DE" smtClean="0"/>
              <a:t>18.08.23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1850-A3CF-47FA-94B9-7C0D6D192A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4151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FCCC9-4E06-4167-B58F-74A7274C11C6}" type="datetimeFigureOut">
              <a:rPr lang="de-DE" smtClean="0"/>
              <a:t>18.08.23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1850-A3CF-47FA-94B9-7C0D6D192A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9042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FCCC9-4E06-4167-B58F-74A7274C11C6}" type="datetimeFigureOut">
              <a:rPr lang="de-DE" smtClean="0"/>
              <a:t>18.08.23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1850-A3CF-47FA-94B9-7C0D6D192A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8079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FCCC9-4E06-4167-B58F-74A7274C11C6}" type="datetimeFigureOut">
              <a:rPr lang="de-DE" smtClean="0"/>
              <a:t>18.08.23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1850-A3CF-47FA-94B9-7C0D6D192A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884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FCCC9-4E06-4167-B58F-74A7274C11C6}" type="datetimeFigureOut">
              <a:rPr lang="de-DE" smtClean="0"/>
              <a:t>18.08.23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1850-A3CF-47FA-94B9-7C0D6D192A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0107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FCCC9-4E06-4167-B58F-74A7274C11C6}" type="datetimeFigureOut">
              <a:rPr lang="de-DE" smtClean="0"/>
              <a:t>18.08.23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1850-A3CF-47FA-94B9-7C0D6D192A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0776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FCCC9-4E06-4167-B58F-74A7274C11C6}" type="datetimeFigureOut">
              <a:rPr lang="de-DE" smtClean="0"/>
              <a:t>18.08.23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1850-A3CF-47FA-94B9-7C0D6D192A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6167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FCCC9-4E06-4167-B58F-74A7274C11C6}" type="datetimeFigureOut">
              <a:rPr lang="de-DE" smtClean="0"/>
              <a:t>18.08.23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1850-A3CF-47FA-94B9-7C0D6D192A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810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FCCC9-4E06-4167-B58F-74A7274C11C6}" type="datetimeFigureOut">
              <a:rPr lang="de-DE" smtClean="0"/>
              <a:t>18.08.23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191850-A3CF-47FA-94B9-7C0D6D192A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2448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>
            <a:extLst>
              <a:ext uri="{FF2B5EF4-FFF2-40B4-BE49-F238E27FC236}">
                <a16:creationId xmlns:a16="http://schemas.microsoft.com/office/drawing/2014/main" id="{77BA0D0D-7EB5-74E2-722B-5D008BDB39C1}"/>
              </a:ext>
            </a:extLst>
          </p:cNvPr>
          <p:cNvSpPr txBox="1"/>
          <p:nvPr/>
        </p:nvSpPr>
        <p:spPr>
          <a:xfrm>
            <a:off x="541535" y="628489"/>
            <a:ext cx="8327255" cy="11725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75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WS 1: Freeze frames </a:t>
            </a:r>
            <a:r>
              <a:rPr lang="en-US" sz="1350" b="1" kern="1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kumimoji="0" lang="en-US" sz="1350" b="1" i="1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Twelfth Night</a:t>
            </a:r>
            <a:r>
              <a:rPr lang="en-US" sz="1350" b="1" i="1" kern="1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</a:t>
            </a:r>
            <a:r>
              <a:rPr kumimoji="0" lang="en-US" sz="1350" b="1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Act </a:t>
            </a:r>
            <a:r>
              <a:rPr lang="en-US" sz="1350" b="1" kern="10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kumimoji="0" lang="en-US" sz="1350" b="1" u="none" strike="noStrike" kern="1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sz="1350" b="1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Scene 1</a:t>
            </a:r>
            <a:r>
              <a:rPr kumimoji="0" lang="en-US" sz="135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endParaRPr kumimoji="0" lang="de-DE" sz="12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1200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Task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: Portray the scene in up to two freeze frames.</a:t>
            </a:r>
          </a:p>
          <a:p>
            <a:pPr algn="just"/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Make use of 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the 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grid below 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to 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collect ideas for your freeze frame 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before you act them out. Use the 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big boxes for</a:t>
            </a:r>
          </a:p>
          <a:p>
            <a:pPr algn="just"/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sketches of the design of your freeze frames (i.e. who will be placed where and with which gestures in the frame)</a:t>
            </a:r>
          </a:p>
          <a:p>
            <a:pPr algn="just"/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and note down descriptions of the characters’ emotions and thoughts in that scene in the bullet points.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D219FE7A-673E-11E6-697E-FB45F49B1B38}"/>
              </a:ext>
            </a:extLst>
          </p:cNvPr>
          <p:cNvSpPr/>
          <p:nvPr/>
        </p:nvSpPr>
        <p:spPr>
          <a:xfrm>
            <a:off x="541535" y="4390033"/>
            <a:ext cx="3182645" cy="165790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5F545B75-C81E-1FB7-9D20-4F8D7F125AE6}"/>
              </a:ext>
            </a:extLst>
          </p:cNvPr>
          <p:cNvSpPr txBox="1"/>
          <p:nvPr/>
        </p:nvSpPr>
        <p:spPr>
          <a:xfrm>
            <a:off x="4063752" y="2367307"/>
            <a:ext cx="4363375" cy="1306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350" dirty="0"/>
              <a:t>______________________________________________</a:t>
            </a:r>
          </a:p>
          <a:p>
            <a:pPr marL="214313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350" dirty="0"/>
              <a:t>______________________________________________</a:t>
            </a:r>
          </a:p>
          <a:p>
            <a:pPr marL="214313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350" dirty="0"/>
              <a:t>______________________________________________</a:t>
            </a:r>
          </a:p>
          <a:p>
            <a:pPr marL="214313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350" dirty="0"/>
              <a:t>______________________________________________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82EB5ACA-8EB9-CB66-10C4-E56D0864AA38}"/>
              </a:ext>
            </a:extLst>
          </p:cNvPr>
          <p:cNvSpPr txBox="1"/>
          <p:nvPr/>
        </p:nvSpPr>
        <p:spPr>
          <a:xfrm>
            <a:off x="4063752" y="4565665"/>
            <a:ext cx="4363375" cy="1306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350" dirty="0"/>
              <a:t>______________________________________________</a:t>
            </a:r>
          </a:p>
          <a:p>
            <a:pPr marL="214313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350" dirty="0"/>
              <a:t>______________________________________________</a:t>
            </a:r>
          </a:p>
          <a:p>
            <a:pPr marL="214313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350" dirty="0"/>
              <a:t>______________________________________________</a:t>
            </a:r>
          </a:p>
          <a:p>
            <a:pPr marL="214313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350" dirty="0"/>
              <a:t>______________________________________________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9538A613-6E46-B1F8-2494-0FAA49EB2D7A}"/>
              </a:ext>
            </a:extLst>
          </p:cNvPr>
          <p:cNvSpPr/>
          <p:nvPr/>
        </p:nvSpPr>
        <p:spPr>
          <a:xfrm>
            <a:off x="541535" y="2191675"/>
            <a:ext cx="3182645" cy="165790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sz="1350" dirty="0"/>
          </a:p>
        </p:txBody>
      </p:sp>
      <p:pic>
        <p:nvPicPr>
          <p:cNvPr id="4" name="Grafik 3" descr="Ein Bild, das Symbol, Screenshot, Billardkugel enthält.&#10;&#10;Automatisch generierte Beschreibung">
            <a:extLst>
              <a:ext uri="{FF2B5EF4-FFF2-40B4-BE49-F238E27FC236}">
                <a16:creationId xmlns:a16="http://schemas.microsoft.com/office/drawing/2014/main" id="{E5D5E4A6-D78E-F093-91D2-7CADBECDB3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090" y="6461641"/>
            <a:ext cx="886460" cy="304800"/>
          </a:xfrm>
          <a:prstGeom prst="rect">
            <a:avLst/>
          </a:prstGeom>
        </p:spPr>
      </p:pic>
      <p:sp>
        <p:nvSpPr>
          <p:cNvPr id="6" name="Textfeld 2">
            <a:extLst>
              <a:ext uri="{FF2B5EF4-FFF2-40B4-BE49-F238E27FC236}">
                <a16:creationId xmlns:a16="http://schemas.microsoft.com/office/drawing/2014/main" id="{29B56A2B-4823-36F1-ADC2-126E5099D163}"/>
              </a:ext>
            </a:extLst>
          </p:cNvPr>
          <p:cNvSpPr txBox="1"/>
          <p:nvPr/>
        </p:nvSpPr>
        <p:spPr>
          <a:xfrm>
            <a:off x="1537915" y="6366458"/>
            <a:ext cx="2987040" cy="44386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75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Except where otherwise noted, this material by</a:t>
            </a:r>
            <a:r>
              <a:rPr lang="en-US" sz="75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Julia Neumann</a:t>
            </a:r>
            <a:r>
              <a:rPr lang="en-US" sz="75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is licensed under a Creative Commons Attribution 4.0 International license (CC-BY).</a:t>
            </a:r>
            <a:endParaRPr lang="de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60918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126</Words>
  <Application>Microsoft Macintosh PowerPoint</Application>
  <PresentationFormat>Bildschirmpräsentation (4:3)</PresentationFormat>
  <Paragraphs>14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ArialMT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Julia Neumann</dc:creator>
  <cp:lastModifiedBy>Leon Grimsmann</cp:lastModifiedBy>
  <cp:revision>22</cp:revision>
  <cp:lastPrinted>2023-03-01T18:51:55Z</cp:lastPrinted>
  <dcterms:created xsi:type="dcterms:W3CDTF">2023-03-01T16:29:53Z</dcterms:created>
  <dcterms:modified xsi:type="dcterms:W3CDTF">2023-08-18T09:37:12Z</dcterms:modified>
</cp:coreProperties>
</file>